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7" r:id="rId2"/>
  </p:sldMasterIdLst>
  <p:notesMasterIdLst>
    <p:notesMasterId r:id="rId14"/>
  </p:notesMasterIdLst>
  <p:sldIdLst>
    <p:sldId id="364" r:id="rId3"/>
    <p:sldId id="295" r:id="rId4"/>
    <p:sldId id="361" r:id="rId5"/>
    <p:sldId id="292" r:id="rId6"/>
    <p:sldId id="315" r:id="rId7"/>
    <p:sldId id="351" r:id="rId8"/>
    <p:sldId id="360" r:id="rId9"/>
    <p:sldId id="362" r:id="rId10"/>
    <p:sldId id="363" r:id="rId11"/>
    <p:sldId id="336" r:id="rId12"/>
    <p:sldId id="331" r:id="rId13"/>
  </p:sldIdLst>
  <p:sldSz cx="12192000" cy="6858000"/>
  <p:notesSz cx="6858000" cy="9144000"/>
  <p:custDataLst>
    <p:tags r:id="rId1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66"/>
    <a:srgbClr val="0000FF"/>
    <a:srgbClr val="FFCCCC"/>
    <a:srgbClr val="FF6699"/>
    <a:srgbClr val="FF66CC"/>
    <a:srgbClr val="6699FF"/>
    <a:srgbClr val="F3B4AF"/>
    <a:srgbClr val="99FFCC"/>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86" autoAdjust="0"/>
    <p:restoredTop sz="95018" autoAdjust="0"/>
  </p:normalViewPr>
  <p:slideViewPr>
    <p:cSldViewPr snapToGrid="0">
      <p:cViewPr>
        <p:scale>
          <a:sx n="10" d="100"/>
          <a:sy n="10" d="100"/>
        </p:scale>
        <p:origin x="3480" y="14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ags" Target="tags/tag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1DB174-9B3B-42B7-B612-0BE20629C0B5}" type="datetimeFigureOut">
              <a:rPr lang="en-US" smtClean="0"/>
              <a:t>9/28/2024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8832B1-CF17-48D0-951D-6F85725E2353}" type="slidenum">
              <a:rPr lang="en-US" smtClean="0"/>
              <a:t>‹#›</a:t>
            </a:fld>
            <a:endParaRPr lang="en-US"/>
          </a:p>
        </p:txBody>
      </p:sp>
    </p:spTree>
    <p:extLst>
      <p:ext uri="{BB962C8B-B14F-4D97-AF65-F5344CB8AC3E}">
        <p14:creationId xmlns:p14="http://schemas.microsoft.com/office/powerpoint/2010/main" val="2895445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00C451-6E5B-4EE8-A051-09AC678BFB8F}" type="slidenum">
              <a:rPr lang="zh-CN" altLang="en-US" smtClean="0"/>
              <a:t>6</a:t>
            </a:fld>
            <a:endParaRPr lang="zh-CN" altLang="en-US"/>
          </a:p>
        </p:txBody>
      </p:sp>
    </p:spTree>
    <p:extLst>
      <p:ext uri="{BB962C8B-B14F-4D97-AF65-F5344CB8AC3E}">
        <p14:creationId xmlns:p14="http://schemas.microsoft.com/office/powerpoint/2010/main" val="3704548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00C451-6E5B-4EE8-A051-09AC678BFB8F}" type="slidenum">
              <a:rPr lang="zh-CN" altLang="en-US" smtClean="0"/>
              <a:t>7</a:t>
            </a:fld>
            <a:endParaRPr lang="zh-CN" altLang="en-US"/>
          </a:p>
        </p:txBody>
      </p:sp>
    </p:spTree>
    <p:extLst>
      <p:ext uri="{BB962C8B-B14F-4D97-AF65-F5344CB8AC3E}">
        <p14:creationId xmlns:p14="http://schemas.microsoft.com/office/powerpoint/2010/main" val="2559614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00C451-6E5B-4EE8-A051-09AC678BFB8F}"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Tree>
    <p:extLst>
      <p:ext uri="{BB962C8B-B14F-4D97-AF65-F5344CB8AC3E}">
        <p14:creationId xmlns:p14="http://schemas.microsoft.com/office/powerpoint/2010/main" val="2297406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00C451-6E5B-4EE8-A051-09AC678BFB8F}"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Tree>
    <p:extLst>
      <p:ext uri="{BB962C8B-B14F-4D97-AF65-F5344CB8AC3E}">
        <p14:creationId xmlns:p14="http://schemas.microsoft.com/office/powerpoint/2010/main" val="3159016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B531EE-93F3-40EE-BE1A-8E4FB6FE8AF0}"/>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92761BDB-BD8A-4D8A-AF7F-2866616B0F9A}"/>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F3E31B75-0466-43CC-B359-14F844CC97C7}"/>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0E7E736B-FFF7-4921-B28C-97B806887A7C}"/>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C1DFE66C-AB4A-4F5D-A754-CAFBD1A29AE0}"/>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810550033"/>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5E5549-C283-40E8-BF5A-62FDC688105B}"/>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BEE050B-F6F4-412B-AF21-9328C763B45C}"/>
              </a:ext>
            </a:extLst>
          </p:cNvPr>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1E50EA96-C479-4F33-82B7-2D4FE90BC92E}"/>
              </a:ext>
            </a:extLst>
          </p:cNvPr>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601D2090-8C5C-4833-BC40-34915B1C9BC4}"/>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页脚占位符 5">
            <a:extLst>
              <a:ext uri="{FF2B5EF4-FFF2-40B4-BE49-F238E27FC236}">
                <a16:creationId xmlns:a16="http://schemas.microsoft.com/office/drawing/2014/main" id="{24723DFF-8482-455C-B856-C019027077BF}"/>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7" name="灯片编号占位符 6">
            <a:extLst>
              <a:ext uri="{FF2B5EF4-FFF2-40B4-BE49-F238E27FC236}">
                <a16:creationId xmlns:a16="http://schemas.microsoft.com/office/drawing/2014/main" id="{B3F1CD41-9022-42ED-A708-23E58B1BB647}"/>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519085665"/>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F6F301-6722-4CE1-B6AE-6AD3160B6675}"/>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70BF1E2-C46E-48EA-998C-A60F8ABF48C7}"/>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AED03C6A-ABB6-4504-AE19-D5CC05AA4DDE}"/>
              </a:ext>
            </a:extLst>
          </p:cNvPr>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F040510-C19F-4A73-88CD-7819FD5E181C}"/>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4BCDA7E-D78C-4B76-B980-541329220D48}"/>
              </a:ext>
            </a:extLst>
          </p:cNvPr>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F1F1C56-6055-4D02-BEA6-01C07262A48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 name="页脚占位符 7">
            <a:extLst>
              <a:ext uri="{FF2B5EF4-FFF2-40B4-BE49-F238E27FC236}">
                <a16:creationId xmlns:a16="http://schemas.microsoft.com/office/drawing/2014/main" id="{1ACEDE13-1A6A-4707-8A33-5F4CC3226FD5}"/>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9" name="灯片编号占位符 8">
            <a:extLst>
              <a:ext uri="{FF2B5EF4-FFF2-40B4-BE49-F238E27FC236}">
                <a16:creationId xmlns:a16="http://schemas.microsoft.com/office/drawing/2014/main" id="{D73BB496-4E31-4C39-A7B2-96C763AC997D}"/>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65832174"/>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AD49BA-6301-4F65-86D1-64E626A34705}"/>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E85A1A7B-5370-48EE-99B9-500E007D8DC0}"/>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页脚占位符 3">
            <a:extLst>
              <a:ext uri="{FF2B5EF4-FFF2-40B4-BE49-F238E27FC236}">
                <a16:creationId xmlns:a16="http://schemas.microsoft.com/office/drawing/2014/main" id="{934C8853-2F60-439F-9194-8F6A20709D56}"/>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灯片编号占位符 4">
            <a:extLst>
              <a:ext uri="{FF2B5EF4-FFF2-40B4-BE49-F238E27FC236}">
                <a16:creationId xmlns:a16="http://schemas.microsoft.com/office/drawing/2014/main" id="{42C3EF86-C046-488E-B61E-11B259B19F47}"/>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14846495"/>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062593771"/>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8_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239280217"/>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7_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933855548"/>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6_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42245084"/>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5_空白">
    <p:spTree>
      <p:nvGrpSpPr>
        <p:cNvPr id="1" name=""/>
        <p:cNvGrpSpPr/>
        <p:nvPr/>
      </p:nvGrpSpPr>
      <p:grpSpPr>
        <a:xfrm>
          <a:off x="0" y="0"/>
          <a:ext cx="0" cy="0"/>
          <a:chOff x="0" y="0"/>
          <a:chExt cx="0" cy="0"/>
        </a:xfrm>
      </p:grpSpPr>
      <p:pic>
        <p:nvPicPr>
          <p:cNvPr id="5" name="图片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836278188"/>
      </p:ext>
    </p:extLst>
  </p:cSld>
  <p:clrMapOvr>
    <a:masterClrMapping/>
  </p:clrMapOvr>
  <p:transitio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pic>
        <p:nvPicPr>
          <p:cNvPr id="5" name="图片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329271618"/>
      </p:ext>
    </p:extLst>
  </p:cSld>
  <p:clrMapOvr>
    <a:masterClrMapping/>
  </p:clrMapOvr>
  <p:transitio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pic>
        <p:nvPicPr>
          <p:cNvPr id="5" name="图片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62301667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538647058"/>
      </p:ext>
    </p:extLst>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pic>
        <p:nvPicPr>
          <p:cNvPr id="5" name="图片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548729314"/>
      </p:ext>
    </p:extLst>
  </p:cSld>
  <p:clrMapOvr>
    <a:masterClrMapping/>
  </p:clrMapOvr>
  <p:transition spd="slow">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5" name="图片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72338916"/>
      </p:ext>
    </p:extLst>
  </p:cSld>
  <p:clrMapOvr>
    <a:masterClrMapping/>
  </p:clrMapOvr>
  <p:transition spd="slow">
    <p:push dir="u"/>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B68D86-FA0A-4A02-9BD4-9F7B0CF772FC}"/>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1970817-BA1D-4D8B-BC1A-991C4FE7746C}"/>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4DAA8587-58C5-4CC5-8686-DCD2DA4AC771}"/>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1BB89BF-22DE-4B48-AD72-E43562CEB1C4}"/>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页脚占位符 5">
            <a:extLst>
              <a:ext uri="{FF2B5EF4-FFF2-40B4-BE49-F238E27FC236}">
                <a16:creationId xmlns:a16="http://schemas.microsoft.com/office/drawing/2014/main" id="{877A0C4A-63EE-46EB-AF5D-BDFD9988561A}"/>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7" name="灯片编号占位符 6">
            <a:extLst>
              <a:ext uri="{FF2B5EF4-FFF2-40B4-BE49-F238E27FC236}">
                <a16:creationId xmlns:a16="http://schemas.microsoft.com/office/drawing/2014/main" id="{CA7137A5-DCBA-4CAE-B4BE-F9F88046D741}"/>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51341639"/>
      </p:ext>
    </p:extLst>
  </p:cSld>
  <p:clrMapOvr>
    <a:masterClrMapping/>
  </p:clrMapOvr>
  <p:transition spd="slow">
    <p:push dir="u"/>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54F611-2F61-4D71-9E0C-A13777CF4D8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5EEC575-CA99-429B-B271-20D18D53717A}"/>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6C0E780-4ABF-4227-A700-081939A88188}"/>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63DFD3B-1A80-4474-A435-28382FA69C90}"/>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页脚占位符 5">
            <a:extLst>
              <a:ext uri="{FF2B5EF4-FFF2-40B4-BE49-F238E27FC236}">
                <a16:creationId xmlns:a16="http://schemas.microsoft.com/office/drawing/2014/main" id="{65581300-6BBE-4908-99E9-42B992DBD32F}"/>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7" name="灯片编号占位符 6">
            <a:extLst>
              <a:ext uri="{FF2B5EF4-FFF2-40B4-BE49-F238E27FC236}">
                <a16:creationId xmlns:a16="http://schemas.microsoft.com/office/drawing/2014/main" id="{65AB886D-51C8-456E-BCA1-7F6F241959C3}"/>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224923207"/>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18A926-17A4-4C4E-93A2-61225439DD4B}"/>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3315BFAA-0412-45A2-A1F1-E844EC4FA48A}"/>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1B35109-7A7B-4D21-8A62-C0EE3D37E627}"/>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F581C1FF-5240-4268-81BA-FCA9557E829E}"/>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CCC69AAF-B342-4F41-9357-30196513BC90}"/>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736428519"/>
      </p:ext>
    </p:extLst>
  </p:cSld>
  <p:clrMapOvr>
    <a:masterClrMapping/>
  </p:clrMapOvr>
  <p:transition spd="slow">
    <p:push dir="u"/>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D7FD0B3-CE32-4B10-81E9-54B3DBB13D4C}"/>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0680961-A0D6-4828-99E9-900A07A06E5F}"/>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9EC9EA5-1D78-4A64-9D4A-D9193F07FCC8}"/>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F6A15089-B4C1-41E5-B1EA-EC764E185C8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C45094CF-88E0-4BCE-9C0F-9F1DE50A3A44}"/>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587491707"/>
      </p:ext>
    </p:extLst>
  </p:cSld>
  <p:clrMapOvr>
    <a:masterClrMapping/>
  </p:clrMapOvr>
  <p:transitio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938183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7DCB6A-D46A-4D10-B5CB-3E366357AA8A}"/>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0C0B134-7558-4279-B269-1996EE631E5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A3DAE2A-1884-4EBD-BDED-4541A1F15452}"/>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页脚占位符 4">
            <a:extLst>
              <a:ext uri="{FF2B5EF4-FFF2-40B4-BE49-F238E27FC236}">
                <a16:creationId xmlns:a16="http://schemas.microsoft.com/office/drawing/2014/main" id="{24B14A33-72A9-4BE1-BC6C-0EC4DF5D0C6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灯片编号占位符 5">
            <a:extLst>
              <a:ext uri="{FF2B5EF4-FFF2-40B4-BE49-F238E27FC236}">
                <a16:creationId xmlns:a16="http://schemas.microsoft.com/office/drawing/2014/main" id="{025B0681-A0DC-4726-954F-A518568D9595}"/>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1069376337"/>
      </p:ext>
    </p:extLst>
  </p:cSld>
  <p:clrMapOvr>
    <a:masterClrMapping/>
  </p:clrMapOvr>
  <p:transition spd="slow">
    <p:push dir="u"/>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1EF0A3-2757-4751-A86A-C8827FDAF818}"/>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97289D5-323A-419D-AFCC-32C3959CBD43}"/>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330A7FA-174E-4C29-A167-486792633F94}"/>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页脚占位符 4">
            <a:extLst>
              <a:ext uri="{FF2B5EF4-FFF2-40B4-BE49-F238E27FC236}">
                <a16:creationId xmlns:a16="http://schemas.microsoft.com/office/drawing/2014/main" id="{B42BC34A-2F14-4AEC-80AA-7168F6EF06BC}"/>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灯片编号占位符 5">
            <a:extLst>
              <a:ext uri="{FF2B5EF4-FFF2-40B4-BE49-F238E27FC236}">
                <a16:creationId xmlns:a16="http://schemas.microsoft.com/office/drawing/2014/main" id="{3DECBA5A-0553-4CB9-AB74-33CF02CBA31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3663778483"/>
      </p:ext>
    </p:extLst>
  </p:cSld>
  <p:clrMapOvr>
    <a:masterClrMapping/>
  </p:clrMapOvr>
  <p:transition spd="slow">
    <p:push dir="u"/>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58D708-5235-464C-8DA4-EAE0703173EC}"/>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35559EC-0AC7-489A-8668-C23C54CC96DE}"/>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3606613-0BE1-4389-9780-EACA74AE5553}"/>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页脚占位符 4">
            <a:extLst>
              <a:ext uri="{FF2B5EF4-FFF2-40B4-BE49-F238E27FC236}">
                <a16:creationId xmlns:a16="http://schemas.microsoft.com/office/drawing/2014/main" id="{DA2E92FD-D97E-416F-8D02-8D7EF1EDD22C}"/>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灯片编号占位符 5">
            <a:extLst>
              <a:ext uri="{FF2B5EF4-FFF2-40B4-BE49-F238E27FC236}">
                <a16:creationId xmlns:a16="http://schemas.microsoft.com/office/drawing/2014/main" id="{A2F016F2-431B-450E-A67F-CAC4FA80DCBD}"/>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3268586079"/>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6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656445023"/>
      </p:ext>
    </p:extLst>
  </p:cSld>
  <p:clrMapOvr>
    <a:masterClrMapping/>
  </p:clrMapOvr>
  <p:transition spd="slow">
    <p:push dir="u"/>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206BBD-CC14-4D42-933D-997C1570F5C7}"/>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C8C9CC7-E254-4EAE-9A86-75DC3A7C140D}"/>
              </a:ext>
            </a:extLst>
          </p:cNvPr>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57D5A53E-52E9-4F33-870D-BFC5127AB2DD}"/>
              </a:ext>
            </a:extLst>
          </p:cNvPr>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03CD12DB-9908-4571-89E6-FEC3BD7B6E9C}"/>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页脚占位符 5">
            <a:extLst>
              <a:ext uri="{FF2B5EF4-FFF2-40B4-BE49-F238E27FC236}">
                <a16:creationId xmlns:a16="http://schemas.microsoft.com/office/drawing/2014/main" id="{3390E12B-8CB8-4597-894F-8B8940243F66}"/>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7" name="灯片编号占位符 6">
            <a:extLst>
              <a:ext uri="{FF2B5EF4-FFF2-40B4-BE49-F238E27FC236}">
                <a16:creationId xmlns:a16="http://schemas.microsoft.com/office/drawing/2014/main" id="{48DFE837-42A8-492D-9799-E0D279357B64}"/>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524545472"/>
      </p:ext>
    </p:extLst>
  </p:cSld>
  <p:clrMapOvr>
    <a:masterClrMapping/>
  </p:clrMapOvr>
  <p:transition spd="slow">
    <p:push dir="u"/>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EAB9CB-9D0C-4BBA-A1EF-3859CECABF85}"/>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F459E31-8E10-4D3B-9248-2FE242DA32E0}"/>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9080C34-87B3-4081-A2BE-AF50BE9A07DA}"/>
              </a:ext>
            </a:extLst>
          </p:cNvPr>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AAFF809F-9769-4A0B-B8FD-77BBE277B409}"/>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28152225-228E-4FD8-ABA9-E78932D4A1E4}"/>
              </a:ext>
            </a:extLst>
          </p:cNvPr>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E622C19-7AF1-4855-AF85-8F82D9B29610}"/>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8" name="页脚占位符 7">
            <a:extLst>
              <a:ext uri="{FF2B5EF4-FFF2-40B4-BE49-F238E27FC236}">
                <a16:creationId xmlns:a16="http://schemas.microsoft.com/office/drawing/2014/main" id="{10A7D908-83E2-4254-A4B8-32A9A8350BFA}"/>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9" name="灯片编号占位符 8">
            <a:extLst>
              <a:ext uri="{FF2B5EF4-FFF2-40B4-BE49-F238E27FC236}">
                <a16:creationId xmlns:a16="http://schemas.microsoft.com/office/drawing/2014/main" id="{DA0C516A-87BD-45C6-ABA6-F65BCBCD9399}"/>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1487441373"/>
      </p:ext>
    </p:extLst>
  </p:cSld>
  <p:clrMapOvr>
    <a:masterClrMapping/>
  </p:clrMapOvr>
  <p:transition spd="slow">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6AA593-4339-4EA3-B6E0-A1C0F320093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78A75AE-92D0-4816-AFD4-8E9A52AA321B}"/>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4" name="页脚占位符 3">
            <a:extLst>
              <a:ext uri="{FF2B5EF4-FFF2-40B4-BE49-F238E27FC236}">
                <a16:creationId xmlns:a16="http://schemas.microsoft.com/office/drawing/2014/main" id="{0BA5DDA2-E47F-47FF-9145-AC5FC7D9FE67}"/>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灯片编号占位符 4">
            <a:extLst>
              <a:ext uri="{FF2B5EF4-FFF2-40B4-BE49-F238E27FC236}">
                <a16:creationId xmlns:a16="http://schemas.microsoft.com/office/drawing/2014/main" id="{6E06C9BF-5A57-4F77-9D08-27DA70B9C003}"/>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731325133"/>
      </p:ext>
    </p:extLst>
  </p:cSld>
  <p:clrMapOvr>
    <a:masterClrMapping/>
  </p:clrMapOvr>
  <p:transition spd="slow">
    <p:push dir="u"/>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206BDFD-5C21-4575-883E-B346BC01EAF7}"/>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3" name="页脚占位符 2">
            <a:extLst>
              <a:ext uri="{FF2B5EF4-FFF2-40B4-BE49-F238E27FC236}">
                <a16:creationId xmlns:a16="http://schemas.microsoft.com/office/drawing/2014/main" id="{0B10EE06-B9A4-417B-8295-D5E595E3ECC2}"/>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4" name="灯片编号占位符 3">
            <a:extLst>
              <a:ext uri="{FF2B5EF4-FFF2-40B4-BE49-F238E27FC236}">
                <a16:creationId xmlns:a16="http://schemas.microsoft.com/office/drawing/2014/main" id="{A4A27B10-7946-48B6-A9CC-C1C950C4AF54}"/>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938617936"/>
      </p:ext>
    </p:extLst>
  </p:cSld>
  <p:clrMapOvr>
    <a:masterClrMapping/>
  </p:clrMapOvr>
  <p:transition spd="slow">
    <p:push dir="u"/>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505F28-DF92-4B09-971B-4D4E7983CA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686EFC3-A84C-4A73-B57D-E75AEC3A4D9A}"/>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0CC31CB7-FAE0-4B6E-8B2B-1D95ED79C28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934AFCE-4FDC-44B2-88B3-01C7F29044FA}"/>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页脚占位符 5">
            <a:extLst>
              <a:ext uri="{FF2B5EF4-FFF2-40B4-BE49-F238E27FC236}">
                <a16:creationId xmlns:a16="http://schemas.microsoft.com/office/drawing/2014/main" id="{98A9E64F-ADF8-4756-AFE7-A475C7CD977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7" name="灯片编号占位符 6">
            <a:extLst>
              <a:ext uri="{FF2B5EF4-FFF2-40B4-BE49-F238E27FC236}">
                <a16:creationId xmlns:a16="http://schemas.microsoft.com/office/drawing/2014/main" id="{B1D6027F-7F0A-4B5E-8941-32DED6ACD62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1254391803"/>
      </p:ext>
    </p:extLst>
  </p:cSld>
  <p:clrMapOvr>
    <a:masterClrMapping/>
  </p:clrMapOvr>
  <p:transition spd="slow">
    <p:push dir="u"/>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02B98A-A6E0-4D74-878B-1DA893BCA68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32911F0-0E4A-4586-91AE-47E9D4DE98DD}"/>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C9E64C1-3CEB-4959-AD70-3713AFD50DE2}"/>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0A777C2-35E8-4200-A7E5-BEDA65189C24}"/>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页脚占位符 5">
            <a:extLst>
              <a:ext uri="{FF2B5EF4-FFF2-40B4-BE49-F238E27FC236}">
                <a16:creationId xmlns:a16="http://schemas.microsoft.com/office/drawing/2014/main" id="{6EAF07CA-1DE1-4EF2-BB3A-7D2B0FAE2A4D}"/>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7" name="灯片编号占位符 6">
            <a:extLst>
              <a:ext uri="{FF2B5EF4-FFF2-40B4-BE49-F238E27FC236}">
                <a16:creationId xmlns:a16="http://schemas.microsoft.com/office/drawing/2014/main" id="{C3ED8B07-A474-4421-8974-B52525B60E76}"/>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3114921776"/>
      </p:ext>
    </p:extLst>
  </p:cSld>
  <p:clrMapOvr>
    <a:masterClrMapping/>
  </p:clrMapOvr>
  <p:transition spd="slow">
    <p:push dir="u"/>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0F4AB5-669C-42CD-BB48-B8BC556614C9}"/>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58A6A55-0395-4622-9523-6C39C64C3B6A}"/>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89292D6-6C78-4C95-AC3F-C337E644B6EE}"/>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页脚占位符 4">
            <a:extLst>
              <a:ext uri="{FF2B5EF4-FFF2-40B4-BE49-F238E27FC236}">
                <a16:creationId xmlns:a16="http://schemas.microsoft.com/office/drawing/2014/main" id="{4212ECD1-A9E9-4B51-802D-B0DC50EE81DA}"/>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灯片编号占位符 5">
            <a:extLst>
              <a:ext uri="{FF2B5EF4-FFF2-40B4-BE49-F238E27FC236}">
                <a16:creationId xmlns:a16="http://schemas.microsoft.com/office/drawing/2014/main" id="{446557F0-8788-4FBB-9090-7E5F10286275}"/>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2027382608"/>
      </p:ext>
    </p:extLst>
  </p:cSld>
  <p:clrMapOvr>
    <a:masterClrMapping/>
  </p:clrMapOvr>
  <p:transition spd="slow">
    <p:push dir="u"/>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FC8376B-2283-4522-A60A-63BDDE7FADDD}"/>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D7EDCBF9-991F-4A2C-9C15-E13A08F3296C}"/>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6B7F697-7CB0-4A64-9ACF-D2B280608AB8}"/>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页脚占位符 4">
            <a:extLst>
              <a:ext uri="{FF2B5EF4-FFF2-40B4-BE49-F238E27FC236}">
                <a16:creationId xmlns:a16="http://schemas.microsoft.com/office/drawing/2014/main" id="{BA09DDA5-5497-42AE-A2AA-C054CA8BD0F6}"/>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灯片编号占位符 5">
            <a:extLst>
              <a:ext uri="{FF2B5EF4-FFF2-40B4-BE49-F238E27FC236}">
                <a16:creationId xmlns:a16="http://schemas.microsoft.com/office/drawing/2014/main" id="{DBF2CB85-2FC6-4719-9748-C6F8D05A2A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4221036995"/>
      </p:ext>
    </p:extLst>
  </p:cSld>
  <p:clrMapOvr>
    <a:masterClrMapping/>
  </p:clrMapOvr>
  <p:transition spd="slow">
    <p:push dir="u"/>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8316103"/>
      </p:ext>
    </p:extLst>
  </p:cSld>
  <p:clrMapOvr>
    <a:masterClrMapping/>
  </p:clrMapOvr>
  <p:transition spd="slow">
    <p:push dir="u"/>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3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598902068"/>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5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96355838"/>
      </p:ext>
    </p:extLst>
  </p:cSld>
  <p:clrMapOvr>
    <a:masterClrMapping/>
  </p:clrMapOvr>
  <p:transition spd="slow">
    <p:push dir="u"/>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917750117"/>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4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990743512"/>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3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73850455"/>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2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336020495"/>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09696925"/>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B7B6E2-D01D-4999-806E-E292C1225714}"/>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1EBE512-15CE-454F-877D-D51AA313B448}"/>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396D532-AA46-4920-BDE7-912DBC90C3A7}"/>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2B8522BC-6A81-41BC-BF6D-4BFCE05523D1}"/>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0DDBD738-EF01-4694-B6F4-119704DA9603}"/>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908043482"/>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theme" Target="../theme/theme2.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A797AF52-8F4A-4DF8-ADC3-AB18DFAB8EBD}"/>
              </a:ext>
            </a:extLst>
          </p:cNvPr>
          <p:cNvPicPr>
            <a:picLocks noChangeAspect="1"/>
          </p:cNvPicPr>
          <p:nvPr userDrawn="1"/>
        </p:nvPicPr>
        <p:blipFill>
          <a:blip r:embed="rId28">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矩形: 圆角 3">
            <a:extLst>
              <a:ext uri="{FF2B5EF4-FFF2-40B4-BE49-F238E27FC236}">
                <a16:creationId xmlns:a16="http://schemas.microsoft.com/office/drawing/2014/main" id="{DF4D390E-D829-4486-ABF7-7580C458ADB3}"/>
              </a:ext>
            </a:extLst>
          </p:cNvPr>
          <p:cNvSpPr/>
          <p:nvPr userDrawn="1"/>
        </p:nvSpPr>
        <p:spPr>
          <a:xfrm>
            <a:off x="379046" y="315424"/>
            <a:ext cx="11319468" cy="6274061"/>
          </a:xfrm>
          <a:prstGeom prst="roundRect">
            <a:avLst/>
          </a:prstGeom>
          <a:solidFill>
            <a:schemeClr val="bg1"/>
          </a:solidFill>
          <a:ln w="53975">
            <a:solidFill>
              <a:srgbClr val="E4A4A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632529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739" r:id="rId3"/>
    <p:sldLayoutId id="2147483738" r:id="rId4"/>
    <p:sldLayoutId id="2147483737" r:id="rId5"/>
    <p:sldLayoutId id="2147483734" r:id="rId6"/>
    <p:sldLayoutId id="2147483733" r:id="rId7"/>
    <p:sldLayoutId id="2147483685" r:id="rId8"/>
    <p:sldLayoutId id="2147483663" r:id="rId9"/>
    <p:sldLayoutId id="2147483664" r:id="rId10"/>
    <p:sldLayoutId id="2147483665" r:id="rId11"/>
    <p:sldLayoutId id="2147483666" r:id="rId12"/>
    <p:sldLayoutId id="2147483667" r:id="rId13"/>
    <p:sldLayoutId id="2147483745" r:id="rId14"/>
    <p:sldLayoutId id="2147483742" r:id="rId15"/>
    <p:sldLayoutId id="2147483741" r:id="rId16"/>
    <p:sldLayoutId id="2147483740" r:id="rId17"/>
    <p:sldLayoutId id="2147483736" r:id="rId18"/>
    <p:sldLayoutId id="2147483735" r:id="rId19"/>
    <p:sldLayoutId id="2147483686" r:id="rId20"/>
    <p:sldLayoutId id="2147483684" r:id="rId21"/>
    <p:sldLayoutId id="2147483668" r:id="rId22"/>
    <p:sldLayoutId id="2147483669" r:id="rId23"/>
    <p:sldLayoutId id="2147483670" r:id="rId24"/>
    <p:sldLayoutId id="2147483671" r:id="rId25"/>
    <p:sldLayoutId id="2147483746" r:id="rId26"/>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353612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32" r:id="rId13"/>
    <p:sldLayoutId id="2147483700" r:id="rId14"/>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2.png"/><Relationship Id="rId2" Type="http://schemas.openxmlformats.org/officeDocument/2006/relationships/image" Target="../media/image3.jpeg"/><Relationship Id="rId1" Type="http://schemas.openxmlformats.org/officeDocument/2006/relationships/slideLayout" Target="../slideLayouts/slideLayout26.xml"/><Relationship Id="rId6" Type="http://schemas.openxmlformats.org/officeDocument/2006/relationships/image" Target="../media/image7.png"/><Relationship Id="rId11" Type="http://schemas.openxmlformats.org/officeDocument/2006/relationships/image" Target="../media/image11.png"/><Relationship Id="rId5" Type="http://schemas.openxmlformats.org/officeDocument/2006/relationships/image" Target="../media/image6.png"/><Relationship Id="rId10" Type="http://schemas.openxmlformats.org/officeDocument/2006/relationships/image" Target="../media/image10.png"/><Relationship Id="rId4" Type="http://schemas.openxmlformats.org/officeDocument/2006/relationships/image" Target="../media/image5.png"/><Relationship Id="rId9"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4.jpeg"/><Relationship Id="rId1" Type="http://schemas.openxmlformats.org/officeDocument/2006/relationships/slideLayout" Target="../slideLayouts/slideLayout26.xml"/><Relationship Id="rId6" Type="http://schemas.openxmlformats.org/officeDocument/2006/relationships/image" Target="../media/image16.png"/><Relationship Id="rId5" Type="http://schemas.openxmlformats.org/officeDocument/2006/relationships/image" Target="../media/image5.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3.png"/><Relationship Id="rId2" Type="http://schemas.openxmlformats.org/officeDocument/2006/relationships/image" Target="../media/image14.jpeg"/><Relationship Id="rId1" Type="http://schemas.openxmlformats.org/officeDocument/2006/relationships/slideLayout" Target="../slideLayouts/slideLayout26.xml"/><Relationship Id="rId6" Type="http://schemas.openxmlformats.org/officeDocument/2006/relationships/image" Target="../media/image16.png"/><Relationship Id="rId5" Type="http://schemas.openxmlformats.org/officeDocument/2006/relationships/image" Target="../media/image5.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6.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3.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2.png"/><Relationship Id="rId2" Type="http://schemas.openxmlformats.org/officeDocument/2006/relationships/image" Target="../media/image3.jpeg"/><Relationship Id="rId1" Type="http://schemas.openxmlformats.org/officeDocument/2006/relationships/slideLayout" Target="../slideLayouts/slideLayout38.xml"/><Relationship Id="rId6" Type="http://schemas.openxmlformats.org/officeDocument/2006/relationships/image" Target="../media/image7.png"/><Relationship Id="rId11" Type="http://schemas.openxmlformats.org/officeDocument/2006/relationships/image" Target="../media/image11.png"/><Relationship Id="rId5" Type="http://schemas.openxmlformats.org/officeDocument/2006/relationships/image" Target="../media/image6.png"/><Relationship Id="rId10" Type="http://schemas.openxmlformats.org/officeDocument/2006/relationships/image" Target="../media/image10.png"/><Relationship Id="rId4" Type="http://schemas.openxmlformats.org/officeDocument/2006/relationships/image" Target="../media/image5.png"/><Relationship Id="rId9"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6.xml"/><Relationship Id="rId6" Type="http://schemas.openxmlformats.org/officeDocument/2006/relationships/image" Target="../media/image19.png"/><Relationship Id="rId5" Type="http://schemas.openxmlformats.org/officeDocument/2006/relationships/image" Target="../media/image1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FDE309-CA06-6E41-96A9-DD7E3FE7757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1146"/>
            <a:ext cx="12198869" cy="6858000"/>
          </a:xfrm>
          <a:prstGeom prst="rect">
            <a:avLst/>
          </a:prstGeom>
        </p:spPr>
      </p:pic>
      <p:pic>
        <p:nvPicPr>
          <p:cNvPr id="8" name="图片 7">
            <a:extLst>
              <a:ext uri="{FF2B5EF4-FFF2-40B4-BE49-F238E27FC236}">
                <a16:creationId xmlns:a16="http://schemas.microsoft.com/office/drawing/2014/main" id="{0ECBA5A3-BFFD-4E83-818F-8631C83AE1FE}"/>
              </a:ext>
            </a:extLst>
          </p:cNvPr>
          <p:cNvPicPr>
            <a:picLocks noChangeAspect="1"/>
          </p:cNvPicPr>
          <p:nvPr/>
        </p:nvPicPr>
        <p:blipFill>
          <a:blip r:embed="rId3"/>
          <a:stretch>
            <a:fillRect/>
          </a:stretch>
        </p:blipFill>
        <p:spPr>
          <a:xfrm>
            <a:off x="429811" y="159658"/>
            <a:ext cx="11351736" cy="6127011"/>
          </a:xfrm>
          <a:prstGeom prst="rect">
            <a:avLst/>
          </a:prstGeom>
        </p:spPr>
      </p:pic>
      <p:pic>
        <p:nvPicPr>
          <p:cNvPr id="24" name="图片 19" descr="卡通人物&#10;&#10;中度可信度描述已自动生成">
            <a:extLst>
              <a:ext uri="{FF2B5EF4-FFF2-40B4-BE49-F238E27FC236}">
                <a16:creationId xmlns:a16="http://schemas.microsoft.com/office/drawing/2014/main" id="{C0A9F92C-2E31-F546-A955-F78E6ABE6D42}"/>
              </a:ext>
            </a:extLst>
          </p:cNvPr>
          <p:cNvPicPr>
            <a:picLocks noChangeAspect="1"/>
          </p:cNvPicPr>
          <p:nvPr/>
        </p:nvPicPr>
        <p:blipFill>
          <a:blip r:embed="rId4" cstate="print">
            <a:extLst>
              <a:ext uri="{28A0092B-C50C-407E-A947-70E740481C1C}">
                <a14:useLocalDpi xmlns:a14="http://schemas.microsoft.com/office/drawing/2010/main" val="0"/>
              </a:ext>
            </a:extLst>
          </a:blip>
          <a:srcRect b="4405"/>
          <a:stretch>
            <a:fillRect/>
          </a:stretch>
        </p:blipFill>
        <p:spPr>
          <a:xfrm>
            <a:off x="-121152" y="719843"/>
            <a:ext cx="12320021" cy="6127011"/>
          </a:xfrm>
          <a:custGeom>
            <a:avLst/>
            <a:gdLst>
              <a:gd name="connsiteX0" fmla="*/ 3582801 w 12192000"/>
              <a:gd name="connsiteY0" fmla="*/ 1270001 h 6063343"/>
              <a:gd name="connsiteX1" fmla="*/ 2900630 w 12192000"/>
              <a:gd name="connsiteY1" fmla="*/ 1952172 h 6063343"/>
              <a:gd name="connsiteX2" fmla="*/ 3582801 w 12192000"/>
              <a:gd name="connsiteY2" fmla="*/ 2634343 h 6063343"/>
              <a:gd name="connsiteX3" fmla="*/ 4264972 w 12192000"/>
              <a:gd name="connsiteY3" fmla="*/ 1952172 h 6063343"/>
              <a:gd name="connsiteX4" fmla="*/ 3582801 w 12192000"/>
              <a:gd name="connsiteY4" fmla="*/ 1270001 h 6063343"/>
              <a:gd name="connsiteX5" fmla="*/ 0 w 12192000"/>
              <a:gd name="connsiteY5" fmla="*/ 0 h 6063343"/>
              <a:gd name="connsiteX6" fmla="*/ 12192000 w 12192000"/>
              <a:gd name="connsiteY6" fmla="*/ 0 h 6063343"/>
              <a:gd name="connsiteX7" fmla="*/ 12192000 w 12192000"/>
              <a:gd name="connsiteY7" fmla="*/ 6063343 h 6063343"/>
              <a:gd name="connsiteX8" fmla="*/ 0 w 12192000"/>
              <a:gd name="connsiteY8" fmla="*/ 6063343 h 6063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063343">
                <a:moveTo>
                  <a:pt x="3582801" y="1270001"/>
                </a:moveTo>
                <a:cubicBezTo>
                  <a:pt x="3206048" y="1270001"/>
                  <a:pt x="2900630" y="1575419"/>
                  <a:pt x="2900630" y="1952172"/>
                </a:cubicBezTo>
                <a:cubicBezTo>
                  <a:pt x="2900630" y="2328925"/>
                  <a:pt x="3206048" y="2634343"/>
                  <a:pt x="3582801" y="2634343"/>
                </a:cubicBezTo>
                <a:cubicBezTo>
                  <a:pt x="3959554" y="2634343"/>
                  <a:pt x="4264972" y="2328925"/>
                  <a:pt x="4264972" y="1952172"/>
                </a:cubicBezTo>
                <a:cubicBezTo>
                  <a:pt x="4264972" y="1575419"/>
                  <a:pt x="3959554" y="1270001"/>
                  <a:pt x="3582801" y="1270001"/>
                </a:cubicBezTo>
                <a:close/>
                <a:moveTo>
                  <a:pt x="0" y="0"/>
                </a:moveTo>
                <a:lnTo>
                  <a:pt x="12192000" y="0"/>
                </a:lnTo>
                <a:lnTo>
                  <a:pt x="12192000" y="6063343"/>
                </a:lnTo>
                <a:lnTo>
                  <a:pt x="0" y="6063343"/>
                </a:lnTo>
                <a:close/>
              </a:path>
            </a:pathLst>
          </a:custGeom>
        </p:spPr>
      </p:pic>
      <p:pic>
        <p:nvPicPr>
          <p:cNvPr id="16" name="图片 15">
            <a:extLst>
              <a:ext uri="{FF2B5EF4-FFF2-40B4-BE49-F238E27FC236}">
                <a16:creationId xmlns:a16="http://schemas.microsoft.com/office/drawing/2014/main" id="{3323B2E1-CFAF-48E3-AD97-F5F3D472C6BF}"/>
              </a:ext>
            </a:extLst>
          </p:cNvPr>
          <p:cNvPicPr>
            <a:picLocks noChangeAspect="1"/>
          </p:cNvPicPr>
          <p:nvPr/>
        </p:nvPicPr>
        <p:blipFill>
          <a:blip r:embed="rId5">
            <a:extLst>
              <a:ext uri="{28A0092B-C50C-407E-A947-70E740481C1C}">
                <a14:useLocalDpi xmlns:a14="http://schemas.microsoft.com/office/drawing/2010/main" val="0"/>
              </a:ext>
            </a:extLst>
          </a:blip>
          <a:srcRect l="-1813" t="-6211" r="33020" b="39453"/>
          <a:stretch>
            <a:fillRect/>
          </a:stretch>
        </p:blipFill>
        <p:spPr>
          <a:xfrm>
            <a:off x="-567559" y="-231228"/>
            <a:ext cx="8387256" cy="3815256"/>
          </a:xfrm>
          <a:custGeom>
            <a:avLst/>
            <a:gdLst>
              <a:gd name="connsiteX0" fmla="*/ 0 w 8387256"/>
              <a:gd name="connsiteY0" fmla="*/ 0 h 3815256"/>
              <a:gd name="connsiteX1" fmla="*/ 8387256 w 8387256"/>
              <a:gd name="connsiteY1" fmla="*/ 0 h 3815256"/>
              <a:gd name="connsiteX2" fmla="*/ 8387256 w 8387256"/>
              <a:gd name="connsiteY2" fmla="*/ 354985 h 3815256"/>
              <a:gd name="connsiteX3" fmla="*/ 220999 w 8387256"/>
              <a:gd name="connsiteY3" fmla="*/ 354985 h 3815256"/>
              <a:gd name="connsiteX4" fmla="*/ 220999 w 8387256"/>
              <a:gd name="connsiteY4" fmla="*/ 3815256 h 3815256"/>
              <a:gd name="connsiteX5" fmla="*/ 0 w 8387256"/>
              <a:gd name="connsiteY5" fmla="*/ 3815256 h 3815256"/>
              <a:gd name="connsiteX6" fmla="*/ 0 w 8387256"/>
              <a:gd name="connsiteY6" fmla="*/ 0 h 3815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87256" h="3815256">
                <a:moveTo>
                  <a:pt x="0" y="0"/>
                </a:moveTo>
                <a:lnTo>
                  <a:pt x="8387256" y="0"/>
                </a:lnTo>
                <a:lnTo>
                  <a:pt x="8387256" y="354985"/>
                </a:lnTo>
                <a:lnTo>
                  <a:pt x="220999" y="354985"/>
                </a:lnTo>
                <a:lnTo>
                  <a:pt x="220999" y="3815256"/>
                </a:lnTo>
                <a:lnTo>
                  <a:pt x="0" y="3815256"/>
                </a:lnTo>
                <a:lnTo>
                  <a:pt x="0" y="0"/>
                </a:lnTo>
                <a:close/>
              </a:path>
            </a:pathLst>
          </a:custGeom>
        </p:spPr>
      </p:pic>
      <p:pic>
        <p:nvPicPr>
          <p:cNvPr id="14" name="图片 13">
            <a:extLst>
              <a:ext uri="{FF2B5EF4-FFF2-40B4-BE49-F238E27FC236}">
                <a16:creationId xmlns:a16="http://schemas.microsoft.com/office/drawing/2014/main" id="{AFF1A5AD-3155-4C9B-9C7F-BF9CCC1B5FDB}"/>
              </a:ext>
            </a:extLst>
          </p:cNvPr>
          <p:cNvPicPr>
            <a:picLocks noChangeAspect="1"/>
          </p:cNvPicPr>
          <p:nvPr/>
        </p:nvPicPr>
        <p:blipFill>
          <a:blip r:embed="rId5">
            <a:extLst>
              <a:ext uri="{28A0092B-C50C-407E-A947-70E740481C1C}">
                <a14:useLocalDpi xmlns:a14="http://schemas.microsoft.com/office/drawing/2010/main" val="0"/>
              </a:ext>
            </a:extLst>
          </a:blip>
          <a:srcRect l="18791" t="100000" r="28364" b="-8460"/>
          <a:stretch>
            <a:fillRect/>
          </a:stretch>
        </p:blipFill>
        <p:spPr>
          <a:xfrm>
            <a:off x="1944414" y="5838758"/>
            <a:ext cx="6442841" cy="483475"/>
          </a:xfrm>
          <a:custGeom>
            <a:avLst/>
            <a:gdLst>
              <a:gd name="connsiteX0" fmla="*/ 0 w 6442841"/>
              <a:gd name="connsiteY0" fmla="*/ 0 h 483475"/>
              <a:gd name="connsiteX1" fmla="*/ 6442841 w 6442841"/>
              <a:gd name="connsiteY1" fmla="*/ 0 h 483475"/>
              <a:gd name="connsiteX2" fmla="*/ 6442841 w 6442841"/>
              <a:gd name="connsiteY2" fmla="*/ 483475 h 483475"/>
              <a:gd name="connsiteX3" fmla="*/ 0 w 6442841"/>
              <a:gd name="connsiteY3" fmla="*/ 483475 h 483475"/>
              <a:gd name="connsiteX4" fmla="*/ 0 w 6442841"/>
              <a:gd name="connsiteY4" fmla="*/ 0 h 483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42841" h="483475">
                <a:moveTo>
                  <a:pt x="0" y="0"/>
                </a:moveTo>
                <a:lnTo>
                  <a:pt x="6442841" y="0"/>
                </a:lnTo>
                <a:lnTo>
                  <a:pt x="6442841" y="483475"/>
                </a:lnTo>
                <a:lnTo>
                  <a:pt x="0" y="483475"/>
                </a:lnTo>
                <a:lnTo>
                  <a:pt x="0" y="0"/>
                </a:lnTo>
                <a:close/>
              </a:path>
            </a:pathLst>
          </a:custGeom>
        </p:spPr>
      </p:pic>
      <p:pic>
        <p:nvPicPr>
          <p:cNvPr id="22" name="图片 21">
            <a:extLst>
              <a:ext uri="{FF2B5EF4-FFF2-40B4-BE49-F238E27FC236}">
                <a16:creationId xmlns:a16="http://schemas.microsoft.com/office/drawing/2014/main" id="{513E6C00-7788-408C-877E-0B3ECD98A925}"/>
              </a:ext>
            </a:extLst>
          </p:cNvPr>
          <p:cNvPicPr>
            <a:picLocks noChangeAspect="1"/>
          </p:cNvPicPr>
          <p:nvPr/>
        </p:nvPicPr>
        <p:blipFill>
          <a:blip r:embed="rId6"/>
          <a:stretch>
            <a:fillRect/>
          </a:stretch>
        </p:blipFill>
        <p:spPr>
          <a:xfrm>
            <a:off x="2246912" y="5143661"/>
            <a:ext cx="6707902" cy="1345188"/>
          </a:xfrm>
          <a:prstGeom prst="rect">
            <a:avLst/>
          </a:prstGeom>
          <a:effectLst>
            <a:outerShdw blurRad="12700" dist="12700" dir="18900000" algn="bl" rotWithShape="0">
              <a:prstClr val="black">
                <a:alpha val="40000"/>
              </a:prstClr>
            </a:outerShdw>
          </a:effectLst>
        </p:spPr>
      </p:pic>
      <p:pic>
        <p:nvPicPr>
          <p:cNvPr id="32" name="图片 31">
            <a:extLst>
              <a:ext uri="{FF2B5EF4-FFF2-40B4-BE49-F238E27FC236}">
                <a16:creationId xmlns:a16="http://schemas.microsoft.com/office/drawing/2014/main" id="{7BE8811D-7C90-472E-95F1-90C3F4B5AB9A}"/>
              </a:ext>
            </a:extLst>
          </p:cNvPr>
          <p:cNvPicPr>
            <a:picLocks noChangeAspect="1"/>
          </p:cNvPicPr>
          <p:nvPr/>
        </p:nvPicPr>
        <p:blipFill>
          <a:blip r:embed="rId7"/>
          <a:stretch>
            <a:fillRect/>
          </a:stretch>
        </p:blipFill>
        <p:spPr>
          <a:xfrm>
            <a:off x="2011326" y="448322"/>
            <a:ext cx="8169348" cy="1589149"/>
          </a:xfrm>
          <a:prstGeom prst="rect">
            <a:avLst/>
          </a:prstGeom>
          <a:effectLst>
            <a:outerShdw blurRad="12700" dist="12700" dir="2700000" algn="tl" rotWithShape="0">
              <a:prstClr val="black">
                <a:alpha val="40000"/>
              </a:prstClr>
            </a:outerShdw>
          </a:effectLst>
        </p:spPr>
      </p:pic>
      <p:pic>
        <p:nvPicPr>
          <p:cNvPr id="19" name="Picture 18">
            <a:extLst>
              <a:ext uri="{FF2B5EF4-FFF2-40B4-BE49-F238E27FC236}">
                <a16:creationId xmlns:a16="http://schemas.microsoft.com/office/drawing/2014/main" id="{416AA52A-2568-3B14-1382-2943F1A7FFD1}"/>
              </a:ext>
            </a:extLst>
          </p:cNvPr>
          <p:cNvPicPr>
            <a:picLocks noChangeAspect="1"/>
          </p:cNvPicPr>
          <p:nvPr/>
        </p:nvPicPr>
        <p:blipFill>
          <a:blip r:embed="rId8">
            <a:extLst>
              <a:ext uri="{BEBA8EAE-BF5A-486C-A8C5-ECC9F3942E4B}">
                <a14:imgProps xmlns:a14="http://schemas.microsoft.com/office/drawing/2010/main">
                  <a14:imgLayer r:embed="rId9">
                    <a14:imgEffect>
                      <a14:brightnessContrast contrast="20000"/>
                    </a14:imgEffect>
                  </a14:imgLayer>
                </a14:imgProps>
              </a:ext>
            </a:extLst>
          </a:blip>
          <a:stretch>
            <a:fillRect/>
          </a:stretch>
        </p:blipFill>
        <p:spPr>
          <a:xfrm>
            <a:off x="1037516" y="800124"/>
            <a:ext cx="1523956" cy="1508868"/>
          </a:xfrm>
          <a:prstGeom prst="rect">
            <a:avLst/>
          </a:prstGeom>
        </p:spPr>
      </p:pic>
      <p:pic>
        <p:nvPicPr>
          <p:cNvPr id="26" name="图片 21">
            <a:extLst>
              <a:ext uri="{FF2B5EF4-FFF2-40B4-BE49-F238E27FC236}">
                <a16:creationId xmlns:a16="http://schemas.microsoft.com/office/drawing/2014/main" id="{B71BB261-8A2B-D544-9138-55114016B4B6}"/>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t="21160" b="30336"/>
          <a:stretch/>
        </p:blipFill>
        <p:spPr>
          <a:xfrm>
            <a:off x="-118829" y="-110177"/>
            <a:ext cx="1490429" cy="1147877"/>
          </a:xfrm>
          <a:prstGeom prst="rect">
            <a:avLst/>
          </a:prstGeom>
        </p:spPr>
      </p:pic>
      <p:pic>
        <p:nvPicPr>
          <p:cNvPr id="2" name="Picture 1">
            <a:extLst>
              <a:ext uri="{FF2B5EF4-FFF2-40B4-BE49-F238E27FC236}">
                <a16:creationId xmlns:a16="http://schemas.microsoft.com/office/drawing/2014/main" id="{39E6967D-4553-D90B-EBF5-A5F1C5D740C5}"/>
              </a:ext>
            </a:extLst>
          </p:cNvPr>
          <p:cNvPicPr>
            <a:picLocks noChangeAspect="1"/>
          </p:cNvPicPr>
          <p:nvPr/>
        </p:nvPicPr>
        <p:blipFill>
          <a:blip r:embed="rId11">
            <a:duotone>
              <a:prstClr val="black"/>
              <a:schemeClr val="accent2">
                <a:tint val="45000"/>
                <a:satMod val="400000"/>
              </a:schemeClr>
            </a:duotone>
          </a:blip>
          <a:stretch>
            <a:fillRect/>
          </a:stretch>
        </p:blipFill>
        <p:spPr>
          <a:xfrm>
            <a:off x="4675663" y="117877"/>
            <a:ext cx="3054361" cy="1780186"/>
          </a:xfrm>
          <a:prstGeom prst="rect">
            <a:avLst/>
          </a:prstGeom>
        </p:spPr>
      </p:pic>
      <p:pic>
        <p:nvPicPr>
          <p:cNvPr id="13" name="Picture 12">
            <a:extLst>
              <a:ext uri="{FF2B5EF4-FFF2-40B4-BE49-F238E27FC236}">
                <a16:creationId xmlns:a16="http://schemas.microsoft.com/office/drawing/2014/main" id="{88E6E3CD-4F79-A9F3-F028-C71E7E4AD1F5}"/>
              </a:ext>
            </a:extLst>
          </p:cNvPr>
          <p:cNvPicPr>
            <a:picLocks noChangeAspect="1"/>
          </p:cNvPicPr>
          <p:nvPr/>
        </p:nvPicPr>
        <p:blipFill>
          <a:blip r:embed="rId12"/>
          <a:stretch>
            <a:fillRect/>
          </a:stretch>
        </p:blipFill>
        <p:spPr>
          <a:xfrm>
            <a:off x="904187" y="2479015"/>
            <a:ext cx="1219306" cy="579170"/>
          </a:xfrm>
          <a:prstGeom prst="rect">
            <a:avLst/>
          </a:prstGeom>
        </p:spPr>
      </p:pic>
      <p:pic>
        <p:nvPicPr>
          <p:cNvPr id="15" name="Picture 14">
            <a:extLst>
              <a:ext uri="{FF2B5EF4-FFF2-40B4-BE49-F238E27FC236}">
                <a16:creationId xmlns:a16="http://schemas.microsoft.com/office/drawing/2014/main" id="{A2407557-D161-3628-81BD-BD71C6D5621B}"/>
              </a:ext>
            </a:extLst>
          </p:cNvPr>
          <p:cNvPicPr>
            <a:picLocks noChangeAspect="1"/>
          </p:cNvPicPr>
          <p:nvPr/>
        </p:nvPicPr>
        <p:blipFill>
          <a:blip r:embed="rId13"/>
          <a:stretch>
            <a:fillRect/>
          </a:stretch>
        </p:blipFill>
        <p:spPr>
          <a:xfrm>
            <a:off x="2626044" y="2512487"/>
            <a:ext cx="7285351" cy="1853345"/>
          </a:xfrm>
          <a:prstGeom prst="rect">
            <a:avLst/>
          </a:prstGeom>
        </p:spPr>
      </p:pic>
      <p:sp>
        <p:nvSpPr>
          <p:cNvPr id="5" name="TextBox 4">
            <a:extLst>
              <a:ext uri="{FF2B5EF4-FFF2-40B4-BE49-F238E27FC236}">
                <a16:creationId xmlns:a16="http://schemas.microsoft.com/office/drawing/2014/main" id="{45FF3290-029D-F0EA-8B56-3B7F8ACC1FE1}"/>
              </a:ext>
            </a:extLst>
          </p:cNvPr>
          <p:cNvSpPr txBox="1"/>
          <p:nvPr/>
        </p:nvSpPr>
        <p:spPr>
          <a:xfrm>
            <a:off x="5222240" y="4074160"/>
            <a:ext cx="1940560" cy="523220"/>
          </a:xfrm>
          <a:prstGeom prst="rect">
            <a:avLst/>
          </a:prstGeom>
          <a:noFill/>
        </p:spPr>
        <p:txBody>
          <a:bodyPr wrap="square" rtlCol="0">
            <a:spAutoFit/>
          </a:bodyPr>
          <a:lstStyle/>
          <a:p>
            <a:r>
              <a:rPr lang="en-US" sz="2800" b="1" dirty="0">
                <a:latin typeface="Cambria" panose="02040503050406030204" pitchFamily="18" charset="0"/>
                <a:ea typeface="Cambria" panose="02040503050406030204" pitchFamily="18" charset="0"/>
              </a:rPr>
              <a:t>(</a:t>
            </a:r>
            <a:r>
              <a:rPr lang="en-US" sz="2800" b="1" dirty="0" err="1">
                <a:latin typeface="Cambria" panose="02040503050406030204" pitchFamily="18" charset="0"/>
                <a:ea typeface="Cambria" panose="02040503050406030204" pitchFamily="18" charset="0"/>
              </a:rPr>
              <a:t>Tiết</a:t>
            </a:r>
            <a:r>
              <a:rPr lang="en-US" sz="2800" b="1" dirty="0">
                <a:latin typeface="Cambria" panose="02040503050406030204" pitchFamily="18" charset="0"/>
                <a:ea typeface="Cambria" panose="02040503050406030204" pitchFamily="18" charset="0"/>
              </a:rPr>
              <a:t> 2)</a:t>
            </a:r>
          </a:p>
        </p:txBody>
      </p:sp>
    </p:spTree>
    <p:extLst>
      <p:ext uri="{BB962C8B-B14F-4D97-AF65-F5344CB8AC3E}">
        <p14:creationId xmlns:p14="http://schemas.microsoft.com/office/powerpoint/2010/main" val="202801338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22" presetClass="entr" presetSubtype="4"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wipe(down)">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ppt_x"/>
                                          </p:val>
                                        </p:tav>
                                        <p:tav tm="100000">
                                          <p:val>
                                            <p:strVal val="#ppt_x"/>
                                          </p:val>
                                        </p:tav>
                                      </p:tavLst>
                                    </p:anim>
                                    <p:anim calcmode="lin" valueType="num">
                                      <p:cBhvr additive="base">
                                        <p:cTn id="16" dur="500" fill="hold"/>
                                        <p:tgtEl>
                                          <p:spTgt spid="32"/>
                                        </p:tgtEl>
                                        <p:attrNameLst>
                                          <p:attrName>ppt_y</p:attrName>
                                        </p:attrNameLst>
                                      </p:cBhvr>
                                      <p:tavLst>
                                        <p:tav tm="0">
                                          <p:val>
                                            <p:strVal val="1+#ppt_h/2"/>
                                          </p:val>
                                        </p:tav>
                                        <p:tav tm="100000">
                                          <p:val>
                                            <p:strVal val="#ppt_y"/>
                                          </p:val>
                                        </p:tav>
                                      </p:tavLst>
                                    </p:anim>
                                  </p:childTnLst>
                                </p:cTn>
                              </p:par>
                              <p:par>
                                <p:cTn id="17" presetID="5" presetClass="entr" presetSubtype="1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checkerboard(across)">
                                      <p:cBhvr>
                                        <p:cTn id="19" dur="500"/>
                                        <p:tgtEl>
                                          <p:spTgt spid="26"/>
                                        </p:tgtEl>
                                      </p:cBhvr>
                                    </p:animEffect>
                                  </p:childTnLst>
                                </p:cTn>
                              </p:par>
                              <p:par>
                                <p:cTn id="20" presetID="14" presetClass="entr" presetSubtype="10" fill="hold"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randombar(horizontal)">
                                      <p:cBhvr>
                                        <p:cTn id="22" dur="500"/>
                                        <p:tgtEl>
                                          <p:spTgt spid="19"/>
                                        </p:tgtEl>
                                      </p:cBhvr>
                                    </p:animEffect>
                                  </p:childTnLst>
                                </p:cTn>
                              </p:par>
                              <p:par>
                                <p:cTn id="23" presetID="14" presetClass="entr" presetSubtype="1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randombar(horizontal)">
                                      <p:cBhvr>
                                        <p:cTn id="25" dur="500"/>
                                        <p:tgtEl>
                                          <p:spTgt spid="24"/>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wipe(down)">
                                      <p:cBhvr>
                                        <p:cTn id="30" dur="500"/>
                                        <p:tgtEl>
                                          <p:spTgt spid="15"/>
                                        </p:tgtEl>
                                      </p:cBhvr>
                                    </p:animEffect>
                                  </p:childTnLst>
                                </p:cTn>
                              </p:par>
                              <p:par>
                                <p:cTn id="31" presetID="22" presetClass="entr" presetSubtype="4"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wipe(down)">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nodeType="clickEffect">
                                  <p:stCondLst>
                                    <p:cond delay="0"/>
                                  </p:stCondLst>
                                  <p:childTnLst>
                                    <p:set>
                                      <p:cBhvr>
                                        <p:cTn id="37" dur="1" fill="hold">
                                          <p:stCondLst>
                                            <p:cond delay="0"/>
                                          </p:stCondLst>
                                        </p:cTn>
                                        <p:tgtEl>
                                          <p:spTgt spid="5">
                                            <p:txEl>
                                              <p:pRg st="0" end="0"/>
                                            </p:txEl>
                                          </p:spTgt>
                                        </p:tgtEl>
                                        <p:attrNameLst>
                                          <p:attrName>style.visibility</p:attrName>
                                        </p:attrNameLst>
                                      </p:cBhvr>
                                      <p:to>
                                        <p:strVal val="visible"/>
                                      </p:to>
                                    </p:set>
                                    <p:animEffect transition="in" filter="barn(inVertical)">
                                      <p:cBhvr>
                                        <p:cTn id="38"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D060CA77-A91B-4980-8D8D-12343EF64EB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pic>
        <p:nvPicPr>
          <p:cNvPr id="5" name="图片 4" descr="卡通人物&#10;&#10;低可信度描述已自动生成">
            <a:extLst>
              <a:ext uri="{FF2B5EF4-FFF2-40B4-BE49-F238E27FC236}">
                <a16:creationId xmlns:a16="http://schemas.microsoft.com/office/drawing/2014/main" id="{673C8AC1-0453-4FD1-8082-4C0361EEC36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387" r="13212"/>
          <a:stretch/>
        </p:blipFill>
        <p:spPr>
          <a:xfrm>
            <a:off x="1785257" y="1672936"/>
            <a:ext cx="8621486" cy="5185064"/>
          </a:xfrm>
          <a:prstGeom prst="rect">
            <a:avLst/>
          </a:prstGeom>
          <a:ln>
            <a:noFill/>
          </a:ln>
        </p:spPr>
      </p:pic>
      <p:pic>
        <p:nvPicPr>
          <p:cNvPr id="12" name="图片 11" descr="卡通人物&#10;&#10;低可信度描述已自动生成">
            <a:extLst>
              <a:ext uri="{FF2B5EF4-FFF2-40B4-BE49-F238E27FC236}">
                <a16:creationId xmlns:a16="http://schemas.microsoft.com/office/drawing/2014/main" id="{7F24F6E7-963A-4AE9-A7E0-1C421CA631B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77429" b="30159"/>
          <a:stretch/>
        </p:blipFill>
        <p:spPr>
          <a:xfrm>
            <a:off x="0" y="0"/>
            <a:ext cx="2975429" cy="4789714"/>
          </a:xfrm>
          <a:prstGeom prst="rect">
            <a:avLst/>
          </a:prstGeom>
        </p:spPr>
      </p:pic>
      <p:pic>
        <p:nvPicPr>
          <p:cNvPr id="20" name="图片 19" descr="卡通人物&#10;&#10;中度可信度描述已自动生成">
            <a:extLst>
              <a:ext uri="{FF2B5EF4-FFF2-40B4-BE49-F238E27FC236}">
                <a16:creationId xmlns:a16="http://schemas.microsoft.com/office/drawing/2014/main" id="{9C2F7446-E951-45CE-9B05-D6B0C9858060}"/>
              </a:ext>
            </a:extLst>
          </p:cNvPr>
          <p:cNvPicPr>
            <a:picLocks noChangeAspect="1"/>
          </p:cNvPicPr>
          <p:nvPr/>
        </p:nvPicPr>
        <p:blipFill>
          <a:blip r:embed="rId5" cstate="print">
            <a:extLst>
              <a:ext uri="{28A0092B-C50C-407E-A947-70E740481C1C}">
                <a14:useLocalDpi xmlns:a14="http://schemas.microsoft.com/office/drawing/2010/main" val="0"/>
              </a:ext>
            </a:extLst>
          </a:blip>
          <a:srcRect b="4405"/>
          <a:stretch>
            <a:fillRect/>
          </a:stretch>
        </p:blipFill>
        <p:spPr>
          <a:xfrm>
            <a:off x="0" y="794657"/>
            <a:ext cx="12192000" cy="6063343"/>
          </a:xfrm>
          <a:custGeom>
            <a:avLst/>
            <a:gdLst>
              <a:gd name="connsiteX0" fmla="*/ 3582801 w 12192000"/>
              <a:gd name="connsiteY0" fmla="*/ 1270001 h 6063343"/>
              <a:gd name="connsiteX1" fmla="*/ 2900630 w 12192000"/>
              <a:gd name="connsiteY1" fmla="*/ 1952172 h 6063343"/>
              <a:gd name="connsiteX2" fmla="*/ 3582801 w 12192000"/>
              <a:gd name="connsiteY2" fmla="*/ 2634343 h 6063343"/>
              <a:gd name="connsiteX3" fmla="*/ 4264972 w 12192000"/>
              <a:gd name="connsiteY3" fmla="*/ 1952172 h 6063343"/>
              <a:gd name="connsiteX4" fmla="*/ 3582801 w 12192000"/>
              <a:gd name="connsiteY4" fmla="*/ 1270001 h 6063343"/>
              <a:gd name="connsiteX5" fmla="*/ 0 w 12192000"/>
              <a:gd name="connsiteY5" fmla="*/ 0 h 6063343"/>
              <a:gd name="connsiteX6" fmla="*/ 12192000 w 12192000"/>
              <a:gd name="connsiteY6" fmla="*/ 0 h 6063343"/>
              <a:gd name="connsiteX7" fmla="*/ 12192000 w 12192000"/>
              <a:gd name="connsiteY7" fmla="*/ 6063343 h 6063343"/>
              <a:gd name="connsiteX8" fmla="*/ 0 w 12192000"/>
              <a:gd name="connsiteY8" fmla="*/ 6063343 h 6063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063343">
                <a:moveTo>
                  <a:pt x="3582801" y="1270001"/>
                </a:moveTo>
                <a:cubicBezTo>
                  <a:pt x="3206048" y="1270001"/>
                  <a:pt x="2900630" y="1575419"/>
                  <a:pt x="2900630" y="1952172"/>
                </a:cubicBezTo>
                <a:cubicBezTo>
                  <a:pt x="2900630" y="2328925"/>
                  <a:pt x="3206048" y="2634343"/>
                  <a:pt x="3582801" y="2634343"/>
                </a:cubicBezTo>
                <a:cubicBezTo>
                  <a:pt x="3959554" y="2634343"/>
                  <a:pt x="4264972" y="2328925"/>
                  <a:pt x="4264972" y="1952172"/>
                </a:cubicBezTo>
                <a:cubicBezTo>
                  <a:pt x="4264972" y="1575419"/>
                  <a:pt x="3959554" y="1270001"/>
                  <a:pt x="3582801" y="1270001"/>
                </a:cubicBezTo>
                <a:close/>
                <a:moveTo>
                  <a:pt x="0" y="0"/>
                </a:moveTo>
                <a:lnTo>
                  <a:pt x="12192000" y="0"/>
                </a:lnTo>
                <a:lnTo>
                  <a:pt x="12192000" y="6063343"/>
                </a:lnTo>
                <a:lnTo>
                  <a:pt x="0" y="6063343"/>
                </a:lnTo>
                <a:close/>
              </a:path>
            </a:pathLst>
          </a:custGeom>
        </p:spPr>
      </p:pic>
      <p:pic>
        <p:nvPicPr>
          <p:cNvPr id="21" name="图片 20" descr="卡通人物&#10;&#10;中度可信度描述已自动生成">
            <a:extLst>
              <a:ext uri="{FF2B5EF4-FFF2-40B4-BE49-F238E27FC236}">
                <a16:creationId xmlns:a16="http://schemas.microsoft.com/office/drawing/2014/main" id="{0F68BFC7-9DC1-41C4-BD4E-E6DA87C6002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4405" t="23856" r="69405" b="60812"/>
          <a:stretch/>
        </p:blipFill>
        <p:spPr>
          <a:xfrm>
            <a:off x="1990686" y="2307772"/>
            <a:ext cx="754742" cy="972458"/>
          </a:xfrm>
          <a:custGeom>
            <a:avLst/>
            <a:gdLst>
              <a:gd name="connsiteX0" fmla="*/ 0 w 12192000"/>
              <a:gd name="connsiteY0" fmla="*/ 0 h 6063343"/>
              <a:gd name="connsiteX1" fmla="*/ 12192000 w 12192000"/>
              <a:gd name="connsiteY1" fmla="*/ 0 h 6063343"/>
              <a:gd name="connsiteX2" fmla="*/ 12192000 w 12192000"/>
              <a:gd name="connsiteY2" fmla="*/ 6063343 h 6063343"/>
              <a:gd name="connsiteX3" fmla="*/ 0 w 12192000"/>
              <a:gd name="connsiteY3" fmla="*/ 6063343 h 6063343"/>
            </a:gdLst>
            <a:ahLst/>
            <a:cxnLst>
              <a:cxn ang="0">
                <a:pos x="connsiteX0" y="connsiteY0"/>
              </a:cxn>
              <a:cxn ang="0">
                <a:pos x="connsiteX1" y="connsiteY1"/>
              </a:cxn>
              <a:cxn ang="0">
                <a:pos x="connsiteX2" y="connsiteY2"/>
              </a:cxn>
              <a:cxn ang="0">
                <a:pos x="connsiteX3" y="connsiteY3"/>
              </a:cxn>
            </a:cxnLst>
            <a:rect l="l" t="t" r="r" b="b"/>
            <a:pathLst>
              <a:path w="12192000" h="6063343">
                <a:moveTo>
                  <a:pt x="0" y="0"/>
                </a:moveTo>
                <a:lnTo>
                  <a:pt x="12192000" y="0"/>
                </a:lnTo>
                <a:lnTo>
                  <a:pt x="12192000" y="6063343"/>
                </a:lnTo>
                <a:lnTo>
                  <a:pt x="0" y="6063343"/>
                </a:lnTo>
                <a:close/>
              </a:path>
            </a:pathLst>
          </a:custGeom>
        </p:spPr>
      </p:pic>
      <p:pic>
        <p:nvPicPr>
          <p:cNvPr id="22" name="图片 21">
            <a:extLst>
              <a:ext uri="{FF2B5EF4-FFF2-40B4-BE49-F238E27FC236}">
                <a16:creationId xmlns:a16="http://schemas.microsoft.com/office/drawing/2014/main" id="{C752D000-A325-4E11-91AA-AB457552BDEE}"/>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21160" b="30336"/>
          <a:stretch/>
        </p:blipFill>
        <p:spPr>
          <a:xfrm>
            <a:off x="4826856" y="621636"/>
            <a:ext cx="3321543" cy="1611081"/>
          </a:xfrm>
          <a:prstGeom prst="rect">
            <a:avLst/>
          </a:prstGeom>
        </p:spPr>
      </p:pic>
      <p:sp>
        <p:nvSpPr>
          <p:cNvPr id="11" name="矩形 10">
            <a:extLst>
              <a:ext uri="{FF2B5EF4-FFF2-40B4-BE49-F238E27FC236}">
                <a16:creationId xmlns:a16="http://schemas.microsoft.com/office/drawing/2014/main" id="{FD5E5379-15DC-432A-AEA4-483C98388ECF}"/>
              </a:ext>
            </a:extLst>
          </p:cNvPr>
          <p:cNvSpPr/>
          <p:nvPr/>
        </p:nvSpPr>
        <p:spPr>
          <a:xfrm>
            <a:off x="5001917" y="2286169"/>
            <a:ext cx="2581797" cy="1015663"/>
          </a:xfrm>
          <a:prstGeom prst="rect">
            <a:avLst/>
          </a:prstGeom>
        </p:spPr>
        <p:txBody>
          <a:bodyPr wrap="none">
            <a:spAutoFit/>
          </a:bodyPr>
          <a:lstStyle/>
          <a:p>
            <a:pPr algn="ctr"/>
            <a:r>
              <a:rPr lang="en-US" altLang="zh-CN" sz="6000" b="1" u="sng" dirty="0" err="1">
                <a:ln w="28575">
                  <a:solidFill>
                    <a:schemeClr val="tx1"/>
                  </a:solidFill>
                </a:ln>
                <a:solidFill>
                  <a:srgbClr val="EC938D"/>
                </a:solidFill>
                <a:latin typeface="UTM Fire House" panose="02040603050506020204" pitchFamily="18" charset="0"/>
                <a:ea typeface="字魂157号-萌趣兔兔" panose="00000500000000000000" pitchFamily="2" charset="-122"/>
                <a:sym typeface="Arial" panose="020B0604020202020204" pitchFamily="34" charset="0"/>
              </a:rPr>
              <a:t>Về</a:t>
            </a:r>
            <a:r>
              <a:rPr lang="en-US" altLang="zh-CN" sz="6000" b="1" u="sng" dirty="0">
                <a:ln w="28575">
                  <a:solidFill>
                    <a:schemeClr val="tx1"/>
                  </a:solidFill>
                </a:ln>
                <a:solidFill>
                  <a:srgbClr val="EC938D"/>
                </a:solidFill>
                <a:latin typeface="UTM Fire House" panose="02040603050506020204" pitchFamily="18" charset="0"/>
                <a:ea typeface="字魂157号-萌趣兔兔" panose="00000500000000000000" pitchFamily="2" charset="-122"/>
                <a:sym typeface="Arial" panose="020B0604020202020204" pitchFamily="34" charset="0"/>
              </a:rPr>
              <a:t> </a:t>
            </a:r>
            <a:r>
              <a:rPr lang="en-US" altLang="zh-CN" sz="6000" b="1" u="sng" dirty="0" err="1">
                <a:ln w="28575">
                  <a:solidFill>
                    <a:schemeClr val="tx1"/>
                  </a:solidFill>
                </a:ln>
                <a:solidFill>
                  <a:srgbClr val="EC938D"/>
                </a:solidFill>
                <a:latin typeface="UTM Fire House" panose="02040603050506020204" pitchFamily="18" charset="0"/>
                <a:ea typeface="字魂157号-萌趣兔兔" panose="00000500000000000000" pitchFamily="2" charset="-122"/>
                <a:sym typeface="Arial" panose="020B0604020202020204" pitchFamily="34" charset="0"/>
              </a:rPr>
              <a:t>nhà</a:t>
            </a:r>
            <a:r>
              <a:rPr lang="en-US" altLang="zh-CN" sz="6000" b="1" dirty="0">
                <a:ln w="28575">
                  <a:solidFill>
                    <a:schemeClr val="tx1"/>
                  </a:solidFill>
                </a:ln>
                <a:solidFill>
                  <a:srgbClr val="EC938D"/>
                </a:solidFill>
                <a:latin typeface="UTM Fire House" panose="02040603050506020204" pitchFamily="18" charset="0"/>
                <a:ea typeface="字魂157号-萌趣兔兔" panose="00000500000000000000" pitchFamily="2" charset="-122"/>
                <a:sym typeface="Arial" panose="020B0604020202020204" pitchFamily="34" charset="0"/>
              </a:rPr>
              <a:t>:</a:t>
            </a:r>
            <a:endParaRPr lang="zh-CN" altLang="en-US" sz="6000" b="1" dirty="0">
              <a:ln w="28575">
                <a:solidFill>
                  <a:schemeClr val="tx1"/>
                </a:solidFill>
              </a:ln>
              <a:solidFill>
                <a:srgbClr val="EC938D"/>
              </a:solidFill>
              <a:latin typeface="UTM Fire House" panose="02040603050506020204" pitchFamily="18" charset="0"/>
              <a:ea typeface="字魂157号-萌趣兔兔" panose="00000500000000000000" pitchFamily="2" charset="-122"/>
              <a:sym typeface="Arial" panose="020B0604020202020204" pitchFamily="34" charset="0"/>
            </a:endParaRPr>
          </a:p>
        </p:txBody>
      </p:sp>
      <p:sp>
        <p:nvSpPr>
          <p:cNvPr id="2" name="TextBox 1">
            <a:extLst>
              <a:ext uri="{FF2B5EF4-FFF2-40B4-BE49-F238E27FC236}">
                <a16:creationId xmlns:a16="http://schemas.microsoft.com/office/drawing/2014/main" id="{8BE21A56-90FD-C44F-AC3E-4859AF58632C}"/>
              </a:ext>
            </a:extLst>
          </p:cNvPr>
          <p:cNvSpPr txBox="1"/>
          <p:nvPr/>
        </p:nvSpPr>
        <p:spPr>
          <a:xfrm>
            <a:off x="2953994" y="3427789"/>
            <a:ext cx="6213825" cy="707886"/>
          </a:xfrm>
          <a:prstGeom prst="rect">
            <a:avLst/>
          </a:prstGeom>
          <a:noFill/>
        </p:spPr>
        <p:txBody>
          <a:bodyPr wrap="square" rtlCol="0">
            <a:spAutoFit/>
          </a:bodyPr>
          <a:lstStyle/>
          <a:p>
            <a:pPr marL="285750" indent="-285750" algn="ctr">
              <a:buFontTx/>
              <a:buChar char="-"/>
            </a:pPr>
            <a:r>
              <a:rPr lang="en-US" sz="4000" dirty="0" err="1">
                <a:latin typeface="Cambria" panose="02040503050406030204" pitchFamily="18" charset="0"/>
              </a:rPr>
              <a:t>Chuẩn</a:t>
            </a:r>
            <a:r>
              <a:rPr lang="en-US" sz="4000" dirty="0">
                <a:latin typeface="Cambria" panose="02040503050406030204" pitchFamily="18" charset="0"/>
              </a:rPr>
              <a:t> </a:t>
            </a:r>
            <a:r>
              <a:rPr lang="en-US" sz="4000" dirty="0" err="1">
                <a:latin typeface="Cambria" panose="02040503050406030204" pitchFamily="18" charset="0"/>
              </a:rPr>
              <a:t>bị</a:t>
            </a:r>
            <a:r>
              <a:rPr lang="en-US" sz="4000" dirty="0">
                <a:latin typeface="Cambria" panose="02040503050406030204" pitchFamily="18" charset="0"/>
              </a:rPr>
              <a:t> </a:t>
            </a:r>
            <a:r>
              <a:rPr lang="en-US" sz="4000" dirty="0" err="1">
                <a:latin typeface="Cambria" panose="02040503050406030204" pitchFamily="18" charset="0"/>
              </a:rPr>
              <a:t>bài</a:t>
            </a:r>
            <a:r>
              <a:rPr lang="en-US" sz="4000" dirty="0">
                <a:latin typeface="Cambria" panose="02040503050406030204" pitchFamily="18" charset="0"/>
              </a:rPr>
              <a:t> 18</a:t>
            </a:r>
            <a:endParaRPr lang="en-VN" sz="4000" dirty="0">
              <a:latin typeface="Cambria" panose="02040503050406030204" pitchFamily="18" charset="0"/>
            </a:endParaRPr>
          </a:p>
        </p:txBody>
      </p:sp>
    </p:spTree>
    <p:extLst>
      <p:ext uri="{BB962C8B-B14F-4D97-AF65-F5344CB8AC3E}">
        <p14:creationId xmlns:p14="http://schemas.microsoft.com/office/powerpoint/2010/main" val="225393313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D060CA77-A91B-4980-8D8D-12343EF64EB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pic>
        <p:nvPicPr>
          <p:cNvPr id="5" name="图片 4" descr="卡通人物&#10;&#10;低可信度描述已自动生成">
            <a:extLst>
              <a:ext uri="{FF2B5EF4-FFF2-40B4-BE49-F238E27FC236}">
                <a16:creationId xmlns:a16="http://schemas.microsoft.com/office/drawing/2014/main" id="{673C8AC1-0453-4FD1-8082-4C0361EEC36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387" r="13212"/>
          <a:stretch/>
        </p:blipFill>
        <p:spPr>
          <a:xfrm>
            <a:off x="1785257" y="1672936"/>
            <a:ext cx="8621486" cy="5185064"/>
          </a:xfrm>
          <a:prstGeom prst="rect">
            <a:avLst/>
          </a:prstGeom>
          <a:ln>
            <a:noFill/>
          </a:ln>
        </p:spPr>
      </p:pic>
      <p:pic>
        <p:nvPicPr>
          <p:cNvPr id="12" name="图片 11" descr="卡通人物&#10;&#10;低可信度描述已自动生成">
            <a:extLst>
              <a:ext uri="{FF2B5EF4-FFF2-40B4-BE49-F238E27FC236}">
                <a16:creationId xmlns:a16="http://schemas.microsoft.com/office/drawing/2014/main" id="{7F24F6E7-963A-4AE9-A7E0-1C421CA631B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77429" b="30159"/>
          <a:stretch/>
        </p:blipFill>
        <p:spPr>
          <a:xfrm>
            <a:off x="0" y="0"/>
            <a:ext cx="2975429" cy="4789714"/>
          </a:xfrm>
          <a:prstGeom prst="rect">
            <a:avLst/>
          </a:prstGeom>
        </p:spPr>
      </p:pic>
      <p:pic>
        <p:nvPicPr>
          <p:cNvPr id="20" name="图片 19" descr="卡通人物&#10;&#10;中度可信度描述已自动生成">
            <a:extLst>
              <a:ext uri="{FF2B5EF4-FFF2-40B4-BE49-F238E27FC236}">
                <a16:creationId xmlns:a16="http://schemas.microsoft.com/office/drawing/2014/main" id="{9C2F7446-E951-45CE-9B05-D6B0C9858060}"/>
              </a:ext>
            </a:extLst>
          </p:cNvPr>
          <p:cNvPicPr>
            <a:picLocks noChangeAspect="1"/>
          </p:cNvPicPr>
          <p:nvPr/>
        </p:nvPicPr>
        <p:blipFill>
          <a:blip r:embed="rId5" cstate="print">
            <a:extLst>
              <a:ext uri="{28A0092B-C50C-407E-A947-70E740481C1C}">
                <a14:useLocalDpi xmlns:a14="http://schemas.microsoft.com/office/drawing/2010/main" val="0"/>
              </a:ext>
            </a:extLst>
          </a:blip>
          <a:srcRect b="4405"/>
          <a:stretch>
            <a:fillRect/>
          </a:stretch>
        </p:blipFill>
        <p:spPr>
          <a:xfrm>
            <a:off x="0" y="794657"/>
            <a:ext cx="12192000" cy="6063343"/>
          </a:xfrm>
          <a:custGeom>
            <a:avLst/>
            <a:gdLst>
              <a:gd name="connsiteX0" fmla="*/ 3582801 w 12192000"/>
              <a:gd name="connsiteY0" fmla="*/ 1270001 h 6063343"/>
              <a:gd name="connsiteX1" fmla="*/ 2900630 w 12192000"/>
              <a:gd name="connsiteY1" fmla="*/ 1952172 h 6063343"/>
              <a:gd name="connsiteX2" fmla="*/ 3582801 w 12192000"/>
              <a:gd name="connsiteY2" fmla="*/ 2634343 h 6063343"/>
              <a:gd name="connsiteX3" fmla="*/ 4264972 w 12192000"/>
              <a:gd name="connsiteY3" fmla="*/ 1952172 h 6063343"/>
              <a:gd name="connsiteX4" fmla="*/ 3582801 w 12192000"/>
              <a:gd name="connsiteY4" fmla="*/ 1270001 h 6063343"/>
              <a:gd name="connsiteX5" fmla="*/ 0 w 12192000"/>
              <a:gd name="connsiteY5" fmla="*/ 0 h 6063343"/>
              <a:gd name="connsiteX6" fmla="*/ 12192000 w 12192000"/>
              <a:gd name="connsiteY6" fmla="*/ 0 h 6063343"/>
              <a:gd name="connsiteX7" fmla="*/ 12192000 w 12192000"/>
              <a:gd name="connsiteY7" fmla="*/ 6063343 h 6063343"/>
              <a:gd name="connsiteX8" fmla="*/ 0 w 12192000"/>
              <a:gd name="connsiteY8" fmla="*/ 6063343 h 6063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063343">
                <a:moveTo>
                  <a:pt x="3582801" y="1270001"/>
                </a:moveTo>
                <a:cubicBezTo>
                  <a:pt x="3206048" y="1270001"/>
                  <a:pt x="2900630" y="1575419"/>
                  <a:pt x="2900630" y="1952172"/>
                </a:cubicBezTo>
                <a:cubicBezTo>
                  <a:pt x="2900630" y="2328925"/>
                  <a:pt x="3206048" y="2634343"/>
                  <a:pt x="3582801" y="2634343"/>
                </a:cubicBezTo>
                <a:cubicBezTo>
                  <a:pt x="3959554" y="2634343"/>
                  <a:pt x="4264972" y="2328925"/>
                  <a:pt x="4264972" y="1952172"/>
                </a:cubicBezTo>
                <a:cubicBezTo>
                  <a:pt x="4264972" y="1575419"/>
                  <a:pt x="3959554" y="1270001"/>
                  <a:pt x="3582801" y="1270001"/>
                </a:cubicBezTo>
                <a:close/>
                <a:moveTo>
                  <a:pt x="0" y="0"/>
                </a:moveTo>
                <a:lnTo>
                  <a:pt x="12192000" y="0"/>
                </a:lnTo>
                <a:lnTo>
                  <a:pt x="12192000" y="6063343"/>
                </a:lnTo>
                <a:lnTo>
                  <a:pt x="0" y="6063343"/>
                </a:lnTo>
                <a:close/>
              </a:path>
            </a:pathLst>
          </a:custGeom>
        </p:spPr>
      </p:pic>
      <p:pic>
        <p:nvPicPr>
          <p:cNvPr id="21" name="图片 20" descr="卡通人物&#10;&#10;中度可信度描述已自动生成">
            <a:extLst>
              <a:ext uri="{FF2B5EF4-FFF2-40B4-BE49-F238E27FC236}">
                <a16:creationId xmlns:a16="http://schemas.microsoft.com/office/drawing/2014/main" id="{0F68BFC7-9DC1-41C4-BD4E-E6DA87C6002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4405" t="23856" r="69405" b="60812"/>
          <a:stretch/>
        </p:blipFill>
        <p:spPr>
          <a:xfrm>
            <a:off x="1990686" y="2307772"/>
            <a:ext cx="754742" cy="972458"/>
          </a:xfrm>
          <a:custGeom>
            <a:avLst/>
            <a:gdLst>
              <a:gd name="connsiteX0" fmla="*/ 0 w 12192000"/>
              <a:gd name="connsiteY0" fmla="*/ 0 h 6063343"/>
              <a:gd name="connsiteX1" fmla="*/ 12192000 w 12192000"/>
              <a:gd name="connsiteY1" fmla="*/ 0 h 6063343"/>
              <a:gd name="connsiteX2" fmla="*/ 12192000 w 12192000"/>
              <a:gd name="connsiteY2" fmla="*/ 6063343 h 6063343"/>
              <a:gd name="connsiteX3" fmla="*/ 0 w 12192000"/>
              <a:gd name="connsiteY3" fmla="*/ 6063343 h 6063343"/>
            </a:gdLst>
            <a:ahLst/>
            <a:cxnLst>
              <a:cxn ang="0">
                <a:pos x="connsiteX0" y="connsiteY0"/>
              </a:cxn>
              <a:cxn ang="0">
                <a:pos x="connsiteX1" y="connsiteY1"/>
              </a:cxn>
              <a:cxn ang="0">
                <a:pos x="connsiteX2" y="connsiteY2"/>
              </a:cxn>
              <a:cxn ang="0">
                <a:pos x="connsiteX3" y="connsiteY3"/>
              </a:cxn>
            </a:cxnLst>
            <a:rect l="l" t="t" r="r" b="b"/>
            <a:pathLst>
              <a:path w="12192000" h="6063343">
                <a:moveTo>
                  <a:pt x="0" y="0"/>
                </a:moveTo>
                <a:lnTo>
                  <a:pt x="12192000" y="0"/>
                </a:lnTo>
                <a:lnTo>
                  <a:pt x="12192000" y="6063343"/>
                </a:lnTo>
                <a:lnTo>
                  <a:pt x="0" y="6063343"/>
                </a:lnTo>
                <a:close/>
              </a:path>
            </a:pathLst>
          </a:custGeom>
        </p:spPr>
      </p:pic>
      <p:pic>
        <p:nvPicPr>
          <p:cNvPr id="22" name="图片 21">
            <a:extLst>
              <a:ext uri="{FF2B5EF4-FFF2-40B4-BE49-F238E27FC236}">
                <a16:creationId xmlns:a16="http://schemas.microsoft.com/office/drawing/2014/main" id="{C752D000-A325-4E11-91AA-AB457552BDEE}"/>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21160" b="30336"/>
          <a:stretch/>
        </p:blipFill>
        <p:spPr>
          <a:xfrm>
            <a:off x="4826856" y="621636"/>
            <a:ext cx="3321543" cy="1611081"/>
          </a:xfrm>
          <a:prstGeom prst="rect">
            <a:avLst/>
          </a:prstGeom>
        </p:spPr>
      </p:pic>
      <p:pic>
        <p:nvPicPr>
          <p:cNvPr id="2" name="Picture 1">
            <a:extLst>
              <a:ext uri="{FF2B5EF4-FFF2-40B4-BE49-F238E27FC236}">
                <a16:creationId xmlns:a16="http://schemas.microsoft.com/office/drawing/2014/main" id="{6B9BF087-F6DD-C95A-08B3-34997DFE69F5}"/>
              </a:ext>
            </a:extLst>
          </p:cNvPr>
          <p:cNvPicPr>
            <a:picLocks noChangeAspect="1"/>
          </p:cNvPicPr>
          <p:nvPr/>
        </p:nvPicPr>
        <p:blipFill>
          <a:blip r:embed="rId7"/>
          <a:stretch>
            <a:fillRect/>
          </a:stretch>
        </p:blipFill>
        <p:spPr>
          <a:xfrm>
            <a:off x="2982691" y="3356793"/>
            <a:ext cx="6572058" cy="1627773"/>
          </a:xfrm>
          <a:prstGeom prst="rect">
            <a:avLst/>
          </a:prstGeom>
        </p:spPr>
      </p:pic>
    </p:spTree>
    <p:extLst>
      <p:ext uri="{BB962C8B-B14F-4D97-AF65-F5344CB8AC3E}">
        <p14:creationId xmlns:p14="http://schemas.microsoft.com/office/powerpoint/2010/main" val="3170902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D060CA77-A91B-4980-8D8D-12343EF64EB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pic>
        <p:nvPicPr>
          <p:cNvPr id="5" name="图片 4" descr="卡通人物&#10;&#10;低可信度描述已自动生成">
            <a:extLst>
              <a:ext uri="{FF2B5EF4-FFF2-40B4-BE49-F238E27FC236}">
                <a16:creationId xmlns:a16="http://schemas.microsoft.com/office/drawing/2014/main" id="{673C8AC1-0453-4FD1-8082-4C0361EEC36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387" r="13212"/>
          <a:stretch/>
        </p:blipFill>
        <p:spPr>
          <a:xfrm>
            <a:off x="1785257" y="0"/>
            <a:ext cx="8621486" cy="6858000"/>
          </a:xfrm>
          <a:prstGeom prst="rect">
            <a:avLst/>
          </a:prstGeom>
          <a:ln>
            <a:noFill/>
          </a:ln>
        </p:spPr>
      </p:pic>
      <p:pic>
        <p:nvPicPr>
          <p:cNvPr id="12" name="图片 11" descr="卡通人物&#10;&#10;低可信度描述已自动生成">
            <a:extLst>
              <a:ext uri="{FF2B5EF4-FFF2-40B4-BE49-F238E27FC236}">
                <a16:creationId xmlns:a16="http://schemas.microsoft.com/office/drawing/2014/main" id="{7F24F6E7-963A-4AE9-A7E0-1C421CA631B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7429" b="30159"/>
          <a:stretch/>
        </p:blipFill>
        <p:spPr>
          <a:xfrm>
            <a:off x="0" y="0"/>
            <a:ext cx="2975429" cy="4789714"/>
          </a:xfrm>
          <a:prstGeom prst="rect">
            <a:avLst/>
          </a:prstGeom>
        </p:spPr>
      </p:pic>
      <p:pic>
        <p:nvPicPr>
          <p:cNvPr id="20" name="图片 19" descr="卡通人物&#10;&#10;中度可信度描述已自动生成">
            <a:extLst>
              <a:ext uri="{FF2B5EF4-FFF2-40B4-BE49-F238E27FC236}">
                <a16:creationId xmlns:a16="http://schemas.microsoft.com/office/drawing/2014/main" id="{9C2F7446-E951-45CE-9B05-D6B0C9858060}"/>
              </a:ext>
            </a:extLst>
          </p:cNvPr>
          <p:cNvPicPr>
            <a:picLocks noChangeAspect="1"/>
          </p:cNvPicPr>
          <p:nvPr/>
        </p:nvPicPr>
        <p:blipFill>
          <a:blip r:embed="rId4" cstate="print">
            <a:extLst>
              <a:ext uri="{28A0092B-C50C-407E-A947-70E740481C1C}">
                <a14:useLocalDpi xmlns:a14="http://schemas.microsoft.com/office/drawing/2010/main" val="0"/>
              </a:ext>
            </a:extLst>
          </a:blip>
          <a:srcRect b="4405"/>
          <a:stretch>
            <a:fillRect/>
          </a:stretch>
        </p:blipFill>
        <p:spPr>
          <a:xfrm>
            <a:off x="0" y="794657"/>
            <a:ext cx="12192000" cy="6063343"/>
          </a:xfrm>
          <a:custGeom>
            <a:avLst/>
            <a:gdLst>
              <a:gd name="connsiteX0" fmla="*/ 3582801 w 12192000"/>
              <a:gd name="connsiteY0" fmla="*/ 1270001 h 6063343"/>
              <a:gd name="connsiteX1" fmla="*/ 2900630 w 12192000"/>
              <a:gd name="connsiteY1" fmla="*/ 1952172 h 6063343"/>
              <a:gd name="connsiteX2" fmla="*/ 3582801 w 12192000"/>
              <a:gd name="connsiteY2" fmla="*/ 2634343 h 6063343"/>
              <a:gd name="connsiteX3" fmla="*/ 4264972 w 12192000"/>
              <a:gd name="connsiteY3" fmla="*/ 1952172 h 6063343"/>
              <a:gd name="connsiteX4" fmla="*/ 3582801 w 12192000"/>
              <a:gd name="connsiteY4" fmla="*/ 1270001 h 6063343"/>
              <a:gd name="connsiteX5" fmla="*/ 0 w 12192000"/>
              <a:gd name="connsiteY5" fmla="*/ 0 h 6063343"/>
              <a:gd name="connsiteX6" fmla="*/ 12192000 w 12192000"/>
              <a:gd name="connsiteY6" fmla="*/ 0 h 6063343"/>
              <a:gd name="connsiteX7" fmla="*/ 12192000 w 12192000"/>
              <a:gd name="connsiteY7" fmla="*/ 6063343 h 6063343"/>
              <a:gd name="connsiteX8" fmla="*/ 0 w 12192000"/>
              <a:gd name="connsiteY8" fmla="*/ 6063343 h 6063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063343">
                <a:moveTo>
                  <a:pt x="3582801" y="1270001"/>
                </a:moveTo>
                <a:cubicBezTo>
                  <a:pt x="3206048" y="1270001"/>
                  <a:pt x="2900630" y="1575419"/>
                  <a:pt x="2900630" y="1952172"/>
                </a:cubicBezTo>
                <a:cubicBezTo>
                  <a:pt x="2900630" y="2328925"/>
                  <a:pt x="3206048" y="2634343"/>
                  <a:pt x="3582801" y="2634343"/>
                </a:cubicBezTo>
                <a:cubicBezTo>
                  <a:pt x="3959554" y="2634343"/>
                  <a:pt x="4264972" y="2328925"/>
                  <a:pt x="4264972" y="1952172"/>
                </a:cubicBezTo>
                <a:cubicBezTo>
                  <a:pt x="4264972" y="1575419"/>
                  <a:pt x="3959554" y="1270001"/>
                  <a:pt x="3582801" y="1270001"/>
                </a:cubicBezTo>
                <a:close/>
                <a:moveTo>
                  <a:pt x="0" y="0"/>
                </a:moveTo>
                <a:lnTo>
                  <a:pt x="12192000" y="0"/>
                </a:lnTo>
                <a:lnTo>
                  <a:pt x="12192000" y="6063343"/>
                </a:lnTo>
                <a:lnTo>
                  <a:pt x="0" y="6063343"/>
                </a:lnTo>
                <a:close/>
              </a:path>
            </a:pathLst>
          </a:custGeom>
        </p:spPr>
      </p:pic>
      <p:pic>
        <p:nvPicPr>
          <p:cNvPr id="21" name="图片 20" descr="卡通人物&#10;&#10;中度可信度描述已自动生成">
            <a:extLst>
              <a:ext uri="{FF2B5EF4-FFF2-40B4-BE49-F238E27FC236}">
                <a16:creationId xmlns:a16="http://schemas.microsoft.com/office/drawing/2014/main" id="{0F68BFC7-9DC1-41C4-BD4E-E6DA87C6002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4405" t="23856" r="69405" b="60812"/>
          <a:stretch/>
        </p:blipFill>
        <p:spPr>
          <a:xfrm>
            <a:off x="1990686" y="2307772"/>
            <a:ext cx="754742" cy="972458"/>
          </a:xfrm>
          <a:custGeom>
            <a:avLst/>
            <a:gdLst>
              <a:gd name="connsiteX0" fmla="*/ 0 w 12192000"/>
              <a:gd name="connsiteY0" fmla="*/ 0 h 6063343"/>
              <a:gd name="connsiteX1" fmla="*/ 12192000 w 12192000"/>
              <a:gd name="connsiteY1" fmla="*/ 0 h 6063343"/>
              <a:gd name="connsiteX2" fmla="*/ 12192000 w 12192000"/>
              <a:gd name="connsiteY2" fmla="*/ 6063343 h 6063343"/>
              <a:gd name="connsiteX3" fmla="*/ 0 w 12192000"/>
              <a:gd name="connsiteY3" fmla="*/ 6063343 h 6063343"/>
            </a:gdLst>
            <a:ahLst/>
            <a:cxnLst>
              <a:cxn ang="0">
                <a:pos x="connsiteX0" y="connsiteY0"/>
              </a:cxn>
              <a:cxn ang="0">
                <a:pos x="connsiteX1" y="connsiteY1"/>
              </a:cxn>
              <a:cxn ang="0">
                <a:pos x="connsiteX2" y="connsiteY2"/>
              </a:cxn>
              <a:cxn ang="0">
                <a:pos x="connsiteX3" y="connsiteY3"/>
              </a:cxn>
            </a:cxnLst>
            <a:rect l="l" t="t" r="r" b="b"/>
            <a:pathLst>
              <a:path w="12192000" h="6063343">
                <a:moveTo>
                  <a:pt x="0" y="0"/>
                </a:moveTo>
                <a:lnTo>
                  <a:pt x="12192000" y="0"/>
                </a:lnTo>
                <a:lnTo>
                  <a:pt x="12192000" y="6063343"/>
                </a:lnTo>
                <a:lnTo>
                  <a:pt x="0" y="6063343"/>
                </a:lnTo>
                <a:close/>
              </a:path>
            </a:pathLst>
          </a:custGeom>
        </p:spPr>
      </p:pic>
      <p:pic>
        <p:nvPicPr>
          <p:cNvPr id="22" name="图片 21">
            <a:extLst>
              <a:ext uri="{FF2B5EF4-FFF2-40B4-BE49-F238E27FC236}">
                <a16:creationId xmlns:a16="http://schemas.microsoft.com/office/drawing/2014/main" id="{C752D000-A325-4E11-91AA-AB457552BDE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21160" b="30336"/>
          <a:stretch/>
        </p:blipFill>
        <p:spPr>
          <a:xfrm>
            <a:off x="4826856" y="621636"/>
            <a:ext cx="3321543" cy="1611081"/>
          </a:xfrm>
          <a:prstGeom prst="rect">
            <a:avLst/>
          </a:prstGeom>
        </p:spPr>
      </p:pic>
      <p:pic>
        <p:nvPicPr>
          <p:cNvPr id="2" name="Picture 1">
            <a:extLst>
              <a:ext uri="{FF2B5EF4-FFF2-40B4-BE49-F238E27FC236}">
                <a16:creationId xmlns:a16="http://schemas.microsoft.com/office/drawing/2014/main" id="{B3B55F33-C879-40BD-6BFF-20A9CE589A85}"/>
              </a:ext>
            </a:extLst>
          </p:cNvPr>
          <p:cNvPicPr>
            <a:picLocks noChangeAspect="1"/>
          </p:cNvPicPr>
          <p:nvPr/>
        </p:nvPicPr>
        <p:blipFill>
          <a:blip r:embed="rId6"/>
          <a:stretch>
            <a:fillRect/>
          </a:stretch>
        </p:blipFill>
        <p:spPr>
          <a:xfrm>
            <a:off x="2604719" y="2234064"/>
            <a:ext cx="7023201" cy="2755631"/>
          </a:xfrm>
          <a:prstGeom prst="rect">
            <a:avLst/>
          </a:prstGeom>
        </p:spPr>
      </p:pic>
    </p:spTree>
    <p:extLst>
      <p:ext uri="{BB962C8B-B14F-4D97-AF65-F5344CB8AC3E}">
        <p14:creationId xmlns:p14="http://schemas.microsoft.com/office/powerpoint/2010/main" val="86095694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y2mate.com - Lớp chúng mình rất rất vui nhạc chibi khởi động tiết học_720pFHR">
            <a:hlinkClick r:id="" action="ppaction://media"/>
            <a:extLst>
              <a:ext uri="{FF2B5EF4-FFF2-40B4-BE49-F238E27FC236}">
                <a16:creationId xmlns:a16="http://schemas.microsoft.com/office/drawing/2014/main" id="{AF076035-6B62-F1F0-325D-9471EF41F4A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62804272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805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FDE309-CA06-6E41-96A9-DD7E3FE7757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1146"/>
            <a:ext cx="12198869" cy="6858000"/>
          </a:xfrm>
          <a:prstGeom prst="rect">
            <a:avLst/>
          </a:prstGeom>
        </p:spPr>
      </p:pic>
      <p:pic>
        <p:nvPicPr>
          <p:cNvPr id="8" name="图片 7">
            <a:extLst>
              <a:ext uri="{FF2B5EF4-FFF2-40B4-BE49-F238E27FC236}">
                <a16:creationId xmlns:a16="http://schemas.microsoft.com/office/drawing/2014/main" id="{0ECBA5A3-BFFD-4E83-818F-8631C83AE1FE}"/>
              </a:ext>
            </a:extLst>
          </p:cNvPr>
          <p:cNvPicPr>
            <a:picLocks noChangeAspect="1"/>
          </p:cNvPicPr>
          <p:nvPr/>
        </p:nvPicPr>
        <p:blipFill>
          <a:blip r:embed="rId3"/>
          <a:stretch>
            <a:fillRect/>
          </a:stretch>
        </p:blipFill>
        <p:spPr>
          <a:xfrm>
            <a:off x="429811" y="159658"/>
            <a:ext cx="11351736" cy="6127011"/>
          </a:xfrm>
          <a:prstGeom prst="rect">
            <a:avLst/>
          </a:prstGeom>
        </p:spPr>
      </p:pic>
      <p:pic>
        <p:nvPicPr>
          <p:cNvPr id="24" name="图片 19" descr="卡通人物&#10;&#10;中度可信度描述已自动生成">
            <a:extLst>
              <a:ext uri="{FF2B5EF4-FFF2-40B4-BE49-F238E27FC236}">
                <a16:creationId xmlns:a16="http://schemas.microsoft.com/office/drawing/2014/main" id="{C0A9F92C-2E31-F546-A955-F78E6ABE6D42}"/>
              </a:ext>
            </a:extLst>
          </p:cNvPr>
          <p:cNvPicPr>
            <a:picLocks noChangeAspect="1"/>
          </p:cNvPicPr>
          <p:nvPr/>
        </p:nvPicPr>
        <p:blipFill>
          <a:blip r:embed="rId4" cstate="print">
            <a:extLst>
              <a:ext uri="{28A0092B-C50C-407E-A947-70E740481C1C}">
                <a14:useLocalDpi xmlns:a14="http://schemas.microsoft.com/office/drawing/2010/main" val="0"/>
              </a:ext>
            </a:extLst>
          </a:blip>
          <a:srcRect b="4405"/>
          <a:stretch>
            <a:fillRect/>
          </a:stretch>
        </p:blipFill>
        <p:spPr>
          <a:xfrm>
            <a:off x="-121152" y="719843"/>
            <a:ext cx="12320021" cy="6127011"/>
          </a:xfrm>
          <a:custGeom>
            <a:avLst/>
            <a:gdLst>
              <a:gd name="connsiteX0" fmla="*/ 3582801 w 12192000"/>
              <a:gd name="connsiteY0" fmla="*/ 1270001 h 6063343"/>
              <a:gd name="connsiteX1" fmla="*/ 2900630 w 12192000"/>
              <a:gd name="connsiteY1" fmla="*/ 1952172 h 6063343"/>
              <a:gd name="connsiteX2" fmla="*/ 3582801 w 12192000"/>
              <a:gd name="connsiteY2" fmla="*/ 2634343 h 6063343"/>
              <a:gd name="connsiteX3" fmla="*/ 4264972 w 12192000"/>
              <a:gd name="connsiteY3" fmla="*/ 1952172 h 6063343"/>
              <a:gd name="connsiteX4" fmla="*/ 3582801 w 12192000"/>
              <a:gd name="connsiteY4" fmla="*/ 1270001 h 6063343"/>
              <a:gd name="connsiteX5" fmla="*/ 0 w 12192000"/>
              <a:gd name="connsiteY5" fmla="*/ 0 h 6063343"/>
              <a:gd name="connsiteX6" fmla="*/ 12192000 w 12192000"/>
              <a:gd name="connsiteY6" fmla="*/ 0 h 6063343"/>
              <a:gd name="connsiteX7" fmla="*/ 12192000 w 12192000"/>
              <a:gd name="connsiteY7" fmla="*/ 6063343 h 6063343"/>
              <a:gd name="connsiteX8" fmla="*/ 0 w 12192000"/>
              <a:gd name="connsiteY8" fmla="*/ 6063343 h 6063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063343">
                <a:moveTo>
                  <a:pt x="3582801" y="1270001"/>
                </a:moveTo>
                <a:cubicBezTo>
                  <a:pt x="3206048" y="1270001"/>
                  <a:pt x="2900630" y="1575419"/>
                  <a:pt x="2900630" y="1952172"/>
                </a:cubicBezTo>
                <a:cubicBezTo>
                  <a:pt x="2900630" y="2328925"/>
                  <a:pt x="3206048" y="2634343"/>
                  <a:pt x="3582801" y="2634343"/>
                </a:cubicBezTo>
                <a:cubicBezTo>
                  <a:pt x="3959554" y="2634343"/>
                  <a:pt x="4264972" y="2328925"/>
                  <a:pt x="4264972" y="1952172"/>
                </a:cubicBezTo>
                <a:cubicBezTo>
                  <a:pt x="4264972" y="1575419"/>
                  <a:pt x="3959554" y="1270001"/>
                  <a:pt x="3582801" y="1270001"/>
                </a:cubicBezTo>
                <a:close/>
                <a:moveTo>
                  <a:pt x="0" y="0"/>
                </a:moveTo>
                <a:lnTo>
                  <a:pt x="12192000" y="0"/>
                </a:lnTo>
                <a:lnTo>
                  <a:pt x="12192000" y="6063343"/>
                </a:lnTo>
                <a:lnTo>
                  <a:pt x="0" y="6063343"/>
                </a:lnTo>
                <a:close/>
              </a:path>
            </a:pathLst>
          </a:custGeom>
        </p:spPr>
      </p:pic>
      <p:pic>
        <p:nvPicPr>
          <p:cNvPr id="16" name="图片 15">
            <a:extLst>
              <a:ext uri="{FF2B5EF4-FFF2-40B4-BE49-F238E27FC236}">
                <a16:creationId xmlns:a16="http://schemas.microsoft.com/office/drawing/2014/main" id="{3323B2E1-CFAF-48E3-AD97-F5F3D472C6BF}"/>
              </a:ext>
            </a:extLst>
          </p:cNvPr>
          <p:cNvPicPr>
            <a:picLocks noChangeAspect="1"/>
          </p:cNvPicPr>
          <p:nvPr/>
        </p:nvPicPr>
        <p:blipFill>
          <a:blip r:embed="rId5">
            <a:extLst>
              <a:ext uri="{28A0092B-C50C-407E-A947-70E740481C1C}">
                <a14:useLocalDpi xmlns:a14="http://schemas.microsoft.com/office/drawing/2010/main" val="0"/>
              </a:ext>
            </a:extLst>
          </a:blip>
          <a:srcRect l="-1813" t="-6211" r="33020" b="39453"/>
          <a:stretch>
            <a:fillRect/>
          </a:stretch>
        </p:blipFill>
        <p:spPr>
          <a:xfrm>
            <a:off x="-567559" y="-231228"/>
            <a:ext cx="8387256" cy="3815256"/>
          </a:xfrm>
          <a:custGeom>
            <a:avLst/>
            <a:gdLst>
              <a:gd name="connsiteX0" fmla="*/ 0 w 8387256"/>
              <a:gd name="connsiteY0" fmla="*/ 0 h 3815256"/>
              <a:gd name="connsiteX1" fmla="*/ 8387256 w 8387256"/>
              <a:gd name="connsiteY1" fmla="*/ 0 h 3815256"/>
              <a:gd name="connsiteX2" fmla="*/ 8387256 w 8387256"/>
              <a:gd name="connsiteY2" fmla="*/ 354985 h 3815256"/>
              <a:gd name="connsiteX3" fmla="*/ 220999 w 8387256"/>
              <a:gd name="connsiteY3" fmla="*/ 354985 h 3815256"/>
              <a:gd name="connsiteX4" fmla="*/ 220999 w 8387256"/>
              <a:gd name="connsiteY4" fmla="*/ 3815256 h 3815256"/>
              <a:gd name="connsiteX5" fmla="*/ 0 w 8387256"/>
              <a:gd name="connsiteY5" fmla="*/ 3815256 h 3815256"/>
              <a:gd name="connsiteX6" fmla="*/ 0 w 8387256"/>
              <a:gd name="connsiteY6" fmla="*/ 0 h 3815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87256" h="3815256">
                <a:moveTo>
                  <a:pt x="0" y="0"/>
                </a:moveTo>
                <a:lnTo>
                  <a:pt x="8387256" y="0"/>
                </a:lnTo>
                <a:lnTo>
                  <a:pt x="8387256" y="354985"/>
                </a:lnTo>
                <a:lnTo>
                  <a:pt x="220999" y="354985"/>
                </a:lnTo>
                <a:lnTo>
                  <a:pt x="220999" y="3815256"/>
                </a:lnTo>
                <a:lnTo>
                  <a:pt x="0" y="3815256"/>
                </a:lnTo>
                <a:lnTo>
                  <a:pt x="0" y="0"/>
                </a:lnTo>
                <a:close/>
              </a:path>
            </a:pathLst>
          </a:custGeom>
        </p:spPr>
      </p:pic>
      <p:pic>
        <p:nvPicPr>
          <p:cNvPr id="14" name="图片 13">
            <a:extLst>
              <a:ext uri="{FF2B5EF4-FFF2-40B4-BE49-F238E27FC236}">
                <a16:creationId xmlns:a16="http://schemas.microsoft.com/office/drawing/2014/main" id="{AFF1A5AD-3155-4C9B-9C7F-BF9CCC1B5FDB}"/>
              </a:ext>
            </a:extLst>
          </p:cNvPr>
          <p:cNvPicPr>
            <a:picLocks noChangeAspect="1"/>
          </p:cNvPicPr>
          <p:nvPr/>
        </p:nvPicPr>
        <p:blipFill>
          <a:blip r:embed="rId5">
            <a:extLst>
              <a:ext uri="{28A0092B-C50C-407E-A947-70E740481C1C}">
                <a14:useLocalDpi xmlns:a14="http://schemas.microsoft.com/office/drawing/2010/main" val="0"/>
              </a:ext>
            </a:extLst>
          </a:blip>
          <a:srcRect l="18791" t="100000" r="28364" b="-8460"/>
          <a:stretch>
            <a:fillRect/>
          </a:stretch>
        </p:blipFill>
        <p:spPr>
          <a:xfrm>
            <a:off x="1944414" y="5838758"/>
            <a:ext cx="6442841" cy="483475"/>
          </a:xfrm>
          <a:custGeom>
            <a:avLst/>
            <a:gdLst>
              <a:gd name="connsiteX0" fmla="*/ 0 w 6442841"/>
              <a:gd name="connsiteY0" fmla="*/ 0 h 483475"/>
              <a:gd name="connsiteX1" fmla="*/ 6442841 w 6442841"/>
              <a:gd name="connsiteY1" fmla="*/ 0 h 483475"/>
              <a:gd name="connsiteX2" fmla="*/ 6442841 w 6442841"/>
              <a:gd name="connsiteY2" fmla="*/ 483475 h 483475"/>
              <a:gd name="connsiteX3" fmla="*/ 0 w 6442841"/>
              <a:gd name="connsiteY3" fmla="*/ 483475 h 483475"/>
              <a:gd name="connsiteX4" fmla="*/ 0 w 6442841"/>
              <a:gd name="connsiteY4" fmla="*/ 0 h 483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42841" h="483475">
                <a:moveTo>
                  <a:pt x="0" y="0"/>
                </a:moveTo>
                <a:lnTo>
                  <a:pt x="6442841" y="0"/>
                </a:lnTo>
                <a:lnTo>
                  <a:pt x="6442841" y="483475"/>
                </a:lnTo>
                <a:lnTo>
                  <a:pt x="0" y="483475"/>
                </a:lnTo>
                <a:lnTo>
                  <a:pt x="0" y="0"/>
                </a:lnTo>
                <a:close/>
              </a:path>
            </a:pathLst>
          </a:custGeom>
        </p:spPr>
      </p:pic>
      <p:pic>
        <p:nvPicPr>
          <p:cNvPr id="22" name="图片 21">
            <a:extLst>
              <a:ext uri="{FF2B5EF4-FFF2-40B4-BE49-F238E27FC236}">
                <a16:creationId xmlns:a16="http://schemas.microsoft.com/office/drawing/2014/main" id="{513E6C00-7788-408C-877E-0B3ECD98A925}"/>
              </a:ext>
            </a:extLst>
          </p:cNvPr>
          <p:cNvPicPr>
            <a:picLocks noChangeAspect="1"/>
          </p:cNvPicPr>
          <p:nvPr/>
        </p:nvPicPr>
        <p:blipFill>
          <a:blip r:embed="rId6"/>
          <a:stretch>
            <a:fillRect/>
          </a:stretch>
        </p:blipFill>
        <p:spPr>
          <a:xfrm>
            <a:off x="2246912" y="5143661"/>
            <a:ext cx="6707902" cy="1345188"/>
          </a:xfrm>
          <a:prstGeom prst="rect">
            <a:avLst/>
          </a:prstGeom>
          <a:effectLst>
            <a:outerShdw blurRad="12700" dist="12700" dir="18900000" algn="bl" rotWithShape="0">
              <a:prstClr val="black">
                <a:alpha val="40000"/>
              </a:prstClr>
            </a:outerShdw>
          </a:effectLst>
        </p:spPr>
      </p:pic>
      <p:pic>
        <p:nvPicPr>
          <p:cNvPr id="32" name="图片 31">
            <a:extLst>
              <a:ext uri="{FF2B5EF4-FFF2-40B4-BE49-F238E27FC236}">
                <a16:creationId xmlns:a16="http://schemas.microsoft.com/office/drawing/2014/main" id="{7BE8811D-7C90-472E-95F1-90C3F4B5AB9A}"/>
              </a:ext>
            </a:extLst>
          </p:cNvPr>
          <p:cNvPicPr>
            <a:picLocks noChangeAspect="1"/>
          </p:cNvPicPr>
          <p:nvPr/>
        </p:nvPicPr>
        <p:blipFill>
          <a:blip r:embed="rId7"/>
          <a:stretch>
            <a:fillRect/>
          </a:stretch>
        </p:blipFill>
        <p:spPr>
          <a:xfrm>
            <a:off x="2011326" y="448322"/>
            <a:ext cx="8169348" cy="1589149"/>
          </a:xfrm>
          <a:prstGeom prst="rect">
            <a:avLst/>
          </a:prstGeom>
          <a:effectLst>
            <a:outerShdw blurRad="12700" dist="12700" dir="2700000" algn="tl" rotWithShape="0">
              <a:prstClr val="black">
                <a:alpha val="40000"/>
              </a:prstClr>
            </a:outerShdw>
          </a:effectLst>
        </p:spPr>
      </p:pic>
      <p:pic>
        <p:nvPicPr>
          <p:cNvPr id="19" name="Picture 18">
            <a:extLst>
              <a:ext uri="{FF2B5EF4-FFF2-40B4-BE49-F238E27FC236}">
                <a16:creationId xmlns:a16="http://schemas.microsoft.com/office/drawing/2014/main" id="{416AA52A-2568-3B14-1382-2943F1A7FFD1}"/>
              </a:ext>
            </a:extLst>
          </p:cNvPr>
          <p:cNvPicPr>
            <a:picLocks noChangeAspect="1"/>
          </p:cNvPicPr>
          <p:nvPr/>
        </p:nvPicPr>
        <p:blipFill>
          <a:blip r:embed="rId8">
            <a:extLst>
              <a:ext uri="{BEBA8EAE-BF5A-486C-A8C5-ECC9F3942E4B}">
                <a14:imgProps xmlns:a14="http://schemas.microsoft.com/office/drawing/2010/main">
                  <a14:imgLayer r:embed="rId9">
                    <a14:imgEffect>
                      <a14:brightnessContrast contrast="20000"/>
                    </a14:imgEffect>
                  </a14:imgLayer>
                </a14:imgProps>
              </a:ext>
            </a:extLst>
          </a:blip>
          <a:stretch>
            <a:fillRect/>
          </a:stretch>
        </p:blipFill>
        <p:spPr>
          <a:xfrm>
            <a:off x="1037516" y="800124"/>
            <a:ext cx="1523956" cy="1508868"/>
          </a:xfrm>
          <a:prstGeom prst="rect">
            <a:avLst/>
          </a:prstGeom>
        </p:spPr>
      </p:pic>
      <p:pic>
        <p:nvPicPr>
          <p:cNvPr id="26" name="图片 21">
            <a:extLst>
              <a:ext uri="{FF2B5EF4-FFF2-40B4-BE49-F238E27FC236}">
                <a16:creationId xmlns:a16="http://schemas.microsoft.com/office/drawing/2014/main" id="{B71BB261-8A2B-D544-9138-55114016B4B6}"/>
              </a:ext>
            </a:extLst>
          </p:cNvPr>
          <p:cNvPicPr>
            <a:picLocks noChangeAspect="1"/>
          </p:cNvPicPr>
          <p:nvPr/>
        </p:nvPicPr>
        <p:blipFill rotWithShape="1">
          <a:blip r:embed="rId10" cstate="print">
            <a:extLst>
              <a:ext uri="{28A0092B-C50C-407E-A947-70E740481C1C}">
                <a14:useLocalDpi xmlns:a14="http://schemas.microsoft.com/office/drawing/2010/main" val="0"/>
              </a:ext>
            </a:extLst>
          </a:blip>
          <a:srcRect t="21160" b="30336"/>
          <a:stretch/>
        </p:blipFill>
        <p:spPr>
          <a:xfrm>
            <a:off x="-118829" y="-110177"/>
            <a:ext cx="1490429" cy="1147877"/>
          </a:xfrm>
          <a:prstGeom prst="rect">
            <a:avLst/>
          </a:prstGeom>
        </p:spPr>
      </p:pic>
      <p:pic>
        <p:nvPicPr>
          <p:cNvPr id="2" name="Picture 1">
            <a:extLst>
              <a:ext uri="{FF2B5EF4-FFF2-40B4-BE49-F238E27FC236}">
                <a16:creationId xmlns:a16="http://schemas.microsoft.com/office/drawing/2014/main" id="{39E6967D-4553-D90B-EBF5-A5F1C5D740C5}"/>
              </a:ext>
            </a:extLst>
          </p:cNvPr>
          <p:cNvPicPr>
            <a:picLocks noChangeAspect="1"/>
          </p:cNvPicPr>
          <p:nvPr/>
        </p:nvPicPr>
        <p:blipFill>
          <a:blip r:embed="rId11">
            <a:duotone>
              <a:prstClr val="black"/>
              <a:schemeClr val="accent2">
                <a:tint val="45000"/>
                <a:satMod val="400000"/>
              </a:schemeClr>
            </a:duotone>
          </a:blip>
          <a:stretch>
            <a:fillRect/>
          </a:stretch>
        </p:blipFill>
        <p:spPr>
          <a:xfrm>
            <a:off x="4675663" y="117877"/>
            <a:ext cx="3054361" cy="1780186"/>
          </a:xfrm>
          <a:prstGeom prst="rect">
            <a:avLst/>
          </a:prstGeom>
        </p:spPr>
      </p:pic>
      <p:pic>
        <p:nvPicPr>
          <p:cNvPr id="13" name="Picture 12">
            <a:extLst>
              <a:ext uri="{FF2B5EF4-FFF2-40B4-BE49-F238E27FC236}">
                <a16:creationId xmlns:a16="http://schemas.microsoft.com/office/drawing/2014/main" id="{88E6E3CD-4F79-A9F3-F028-C71E7E4AD1F5}"/>
              </a:ext>
            </a:extLst>
          </p:cNvPr>
          <p:cNvPicPr>
            <a:picLocks noChangeAspect="1"/>
          </p:cNvPicPr>
          <p:nvPr/>
        </p:nvPicPr>
        <p:blipFill>
          <a:blip r:embed="rId12"/>
          <a:stretch>
            <a:fillRect/>
          </a:stretch>
        </p:blipFill>
        <p:spPr>
          <a:xfrm>
            <a:off x="904187" y="2479015"/>
            <a:ext cx="1219306" cy="579170"/>
          </a:xfrm>
          <a:prstGeom prst="rect">
            <a:avLst/>
          </a:prstGeom>
        </p:spPr>
      </p:pic>
      <p:pic>
        <p:nvPicPr>
          <p:cNvPr id="15" name="Picture 14">
            <a:extLst>
              <a:ext uri="{FF2B5EF4-FFF2-40B4-BE49-F238E27FC236}">
                <a16:creationId xmlns:a16="http://schemas.microsoft.com/office/drawing/2014/main" id="{A2407557-D161-3628-81BD-BD71C6D5621B}"/>
              </a:ext>
            </a:extLst>
          </p:cNvPr>
          <p:cNvPicPr>
            <a:picLocks noChangeAspect="1"/>
          </p:cNvPicPr>
          <p:nvPr/>
        </p:nvPicPr>
        <p:blipFill>
          <a:blip r:embed="rId13"/>
          <a:stretch>
            <a:fillRect/>
          </a:stretch>
        </p:blipFill>
        <p:spPr>
          <a:xfrm>
            <a:off x="2626044" y="2512487"/>
            <a:ext cx="7285351" cy="1853345"/>
          </a:xfrm>
          <a:prstGeom prst="rect">
            <a:avLst/>
          </a:prstGeom>
        </p:spPr>
      </p:pic>
      <p:sp>
        <p:nvSpPr>
          <p:cNvPr id="5" name="TextBox 4">
            <a:extLst>
              <a:ext uri="{FF2B5EF4-FFF2-40B4-BE49-F238E27FC236}">
                <a16:creationId xmlns:a16="http://schemas.microsoft.com/office/drawing/2014/main" id="{45FF3290-029D-F0EA-8B56-3B7F8ACC1FE1}"/>
              </a:ext>
            </a:extLst>
          </p:cNvPr>
          <p:cNvSpPr txBox="1"/>
          <p:nvPr/>
        </p:nvSpPr>
        <p:spPr>
          <a:xfrm>
            <a:off x="5222240" y="4074160"/>
            <a:ext cx="1940560" cy="523220"/>
          </a:xfrm>
          <a:prstGeom prst="rect">
            <a:avLst/>
          </a:prstGeom>
          <a:noFill/>
        </p:spPr>
        <p:txBody>
          <a:bodyPr wrap="square" rtlCol="0">
            <a:spAutoFit/>
          </a:bodyPr>
          <a:lstStyle/>
          <a:p>
            <a:r>
              <a:rPr lang="en-US" sz="2800" b="1" dirty="0">
                <a:latin typeface="Cambria" panose="02040503050406030204" pitchFamily="18" charset="0"/>
                <a:ea typeface="Cambria" panose="02040503050406030204" pitchFamily="18" charset="0"/>
              </a:rPr>
              <a:t>(</a:t>
            </a:r>
            <a:r>
              <a:rPr lang="en-US" sz="2800" b="1" dirty="0" err="1">
                <a:latin typeface="Cambria" panose="02040503050406030204" pitchFamily="18" charset="0"/>
                <a:ea typeface="Cambria" panose="02040503050406030204" pitchFamily="18" charset="0"/>
              </a:rPr>
              <a:t>Tiết</a:t>
            </a:r>
            <a:r>
              <a:rPr lang="en-US" sz="2800" b="1" dirty="0">
                <a:latin typeface="Cambria" panose="02040503050406030204" pitchFamily="18" charset="0"/>
                <a:ea typeface="Cambria" panose="02040503050406030204" pitchFamily="18" charset="0"/>
              </a:rPr>
              <a:t> 2)</a:t>
            </a:r>
          </a:p>
        </p:txBody>
      </p:sp>
    </p:spTree>
    <p:extLst>
      <p:ext uri="{BB962C8B-B14F-4D97-AF65-F5344CB8AC3E}">
        <p14:creationId xmlns:p14="http://schemas.microsoft.com/office/powerpoint/2010/main" val="21849923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22" presetClass="entr" presetSubtype="4"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wipe(down)">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ppt_x"/>
                                          </p:val>
                                        </p:tav>
                                        <p:tav tm="100000">
                                          <p:val>
                                            <p:strVal val="#ppt_x"/>
                                          </p:val>
                                        </p:tav>
                                      </p:tavLst>
                                    </p:anim>
                                    <p:anim calcmode="lin" valueType="num">
                                      <p:cBhvr additive="base">
                                        <p:cTn id="16" dur="500" fill="hold"/>
                                        <p:tgtEl>
                                          <p:spTgt spid="32"/>
                                        </p:tgtEl>
                                        <p:attrNameLst>
                                          <p:attrName>ppt_y</p:attrName>
                                        </p:attrNameLst>
                                      </p:cBhvr>
                                      <p:tavLst>
                                        <p:tav tm="0">
                                          <p:val>
                                            <p:strVal val="1+#ppt_h/2"/>
                                          </p:val>
                                        </p:tav>
                                        <p:tav tm="100000">
                                          <p:val>
                                            <p:strVal val="#ppt_y"/>
                                          </p:val>
                                        </p:tav>
                                      </p:tavLst>
                                    </p:anim>
                                  </p:childTnLst>
                                </p:cTn>
                              </p:par>
                              <p:par>
                                <p:cTn id="17" presetID="5" presetClass="entr" presetSubtype="1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checkerboard(across)">
                                      <p:cBhvr>
                                        <p:cTn id="19" dur="500"/>
                                        <p:tgtEl>
                                          <p:spTgt spid="26"/>
                                        </p:tgtEl>
                                      </p:cBhvr>
                                    </p:animEffect>
                                  </p:childTnLst>
                                </p:cTn>
                              </p:par>
                              <p:par>
                                <p:cTn id="20" presetID="14" presetClass="entr" presetSubtype="10" fill="hold"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randombar(horizontal)">
                                      <p:cBhvr>
                                        <p:cTn id="22" dur="500"/>
                                        <p:tgtEl>
                                          <p:spTgt spid="19"/>
                                        </p:tgtEl>
                                      </p:cBhvr>
                                    </p:animEffect>
                                  </p:childTnLst>
                                </p:cTn>
                              </p:par>
                              <p:par>
                                <p:cTn id="23" presetID="14" presetClass="entr" presetSubtype="10" fill="hold" nodeType="withEffect">
                                  <p:stCondLst>
                                    <p:cond delay="0"/>
                                  </p:stCondLst>
                                  <p:childTnLst>
                                    <p:set>
                                      <p:cBhvr>
                                        <p:cTn id="24" dur="1" fill="hold">
                                          <p:stCondLst>
                                            <p:cond delay="0"/>
                                          </p:stCondLst>
                                        </p:cTn>
                                        <p:tgtEl>
                                          <p:spTgt spid="24"/>
                                        </p:tgtEl>
                                        <p:attrNameLst>
                                          <p:attrName>style.visibility</p:attrName>
                                        </p:attrNameLst>
                                      </p:cBhvr>
                                      <p:to>
                                        <p:strVal val="visible"/>
                                      </p:to>
                                    </p:set>
                                    <p:animEffect transition="in" filter="randombar(horizontal)">
                                      <p:cBhvr>
                                        <p:cTn id="25" dur="500"/>
                                        <p:tgtEl>
                                          <p:spTgt spid="24"/>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wipe(down)">
                                      <p:cBhvr>
                                        <p:cTn id="30" dur="500"/>
                                        <p:tgtEl>
                                          <p:spTgt spid="15"/>
                                        </p:tgtEl>
                                      </p:cBhvr>
                                    </p:animEffect>
                                  </p:childTnLst>
                                </p:cTn>
                              </p:par>
                              <p:par>
                                <p:cTn id="31" presetID="22" presetClass="entr" presetSubtype="4"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wipe(down)">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nodeType="clickEffect">
                                  <p:stCondLst>
                                    <p:cond delay="0"/>
                                  </p:stCondLst>
                                  <p:childTnLst>
                                    <p:set>
                                      <p:cBhvr>
                                        <p:cTn id="37" dur="1" fill="hold">
                                          <p:stCondLst>
                                            <p:cond delay="0"/>
                                          </p:stCondLst>
                                        </p:cTn>
                                        <p:tgtEl>
                                          <p:spTgt spid="5">
                                            <p:txEl>
                                              <p:pRg st="0" end="0"/>
                                            </p:txEl>
                                          </p:spTgt>
                                        </p:tgtEl>
                                        <p:attrNameLst>
                                          <p:attrName>style.visibility</p:attrName>
                                        </p:attrNameLst>
                                      </p:cBhvr>
                                      <p:to>
                                        <p:strVal val="visible"/>
                                      </p:to>
                                    </p:set>
                                    <p:animEffect transition="in" filter="barn(inVertical)">
                                      <p:cBhvr>
                                        <p:cTn id="38"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D060CA77-A91B-4980-8D8D-12343EF64EB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pic>
        <p:nvPicPr>
          <p:cNvPr id="5" name="图片 4" descr="卡通人物&#10;&#10;低可信度描述已自动生成">
            <a:extLst>
              <a:ext uri="{FF2B5EF4-FFF2-40B4-BE49-F238E27FC236}">
                <a16:creationId xmlns:a16="http://schemas.microsoft.com/office/drawing/2014/main" id="{673C8AC1-0453-4FD1-8082-4C0361EEC36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387" r="13212"/>
          <a:stretch/>
        </p:blipFill>
        <p:spPr>
          <a:xfrm>
            <a:off x="1785257" y="0"/>
            <a:ext cx="8621486" cy="6858000"/>
          </a:xfrm>
          <a:prstGeom prst="rect">
            <a:avLst/>
          </a:prstGeom>
          <a:ln>
            <a:noFill/>
          </a:ln>
        </p:spPr>
      </p:pic>
      <p:pic>
        <p:nvPicPr>
          <p:cNvPr id="12" name="图片 11" descr="卡通人物&#10;&#10;低可信度描述已自动生成">
            <a:extLst>
              <a:ext uri="{FF2B5EF4-FFF2-40B4-BE49-F238E27FC236}">
                <a16:creationId xmlns:a16="http://schemas.microsoft.com/office/drawing/2014/main" id="{7F24F6E7-963A-4AE9-A7E0-1C421CA631B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7429" b="30159"/>
          <a:stretch/>
        </p:blipFill>
        <p:spPr>
          <a:xfrm>
            <a:off x="0" y="0"/>
            <a:ext cx="2975429" cy="4789714"/>
          </a:xfrm>
          <a:prstGeom prst="rect">
            <a:avLst/>
          </a:prstGeom>
        </p:spPr>
      </p:pic>
      <p:pic>
        <p:nvPicPr>
          <p:cNvPr id="20" name="图片 19" descr="卡通人物&#10;&#10;中度可信度描述已自动生成">
            <a:extLst>
              <a:ext uri="{FF2B5EF4-FFF2-40B4-BE49-F238E27FC236}">
                <a16:creationId xmlns:a16="http://schemas.microsoft.com/office/drawing/2014/main" id="{9C2F7446-E951-45CE-9B05-D6B0C9858060}"/>
              </a:ext>
            </a:extLst>
          </p:cNvPr>
          <p:cNvPicPr>
            <a:picLocks noChangeAspect="1"/>
          </p:cNvPicPr>
          <p:nvPr/>
        </p:nvPicPr>
        <p:blipFill>
          <a:blip r:embed="rId4" cstate="print">
            <a:extLst>
              <a:ext uri="{28A0092B-C50C-407E-A947-70E740481C1C}">
                <a14:useLocalDpi xmlns:a14="http://schemas.microsoft.com/office/drawing/2010/main" val="0"/>
              </a:ext>
            </a:extLst>
          </a:blip>
          <a:srcRect b="4405"/>
          <a:stretch>
            <a:fillRect/>
          </a:stretch>
        </p:blipFill>
        <p:spPr>
          <a:xfrm>
            <a:off x="0" y="794657"/>
            <a:ext cx="12192000" cy="6063343"/>
          </a:xfrm>
          <a:custGeom>
            <a:avLst/>
            <a:gdLst>
              <a:gd name="connsiteX0" fmla="*/ 3582801 w 12192000"/>
              <a:gd name="connsiteY0" fmla="*/ 1270001 h 6063343"/>
              <a:gd name="connsiteX1" fmla="*/ 2900630 w 12192000"/>
              <a:gd name="connsiteY1" fmla="*/ 1952172 h 6063343"/>
              <a:gd name="connsiteX2" fmla="*/ 3582801 w 12192000"/>
              <a:gd name="connsiteY2" fmla="*/ 2634343 h 6063343"/>
              <a:gd name="connsiteX3" fmla="*/ 4264972 w 12192000"/>
              <a:gd name="connsiteY3" fmla="*/ 1952172 h 6063343"/>
              <a:gd name="connsiteX4" fmla="*/ 3582801 w 12192000"/>
              <a:gd name="connsiteY4" fmla="*/ 1270001 h 6063343"/>
              <a:gd name="connsiteX5" fmla="*/ 0 w 12192000"/>
              <a:gd name="connsiteY5" fmla="*/ 0 h 6063343"/>
              <a:gd name="connsiteX6" fmla="*/ 12192000 w 12192000"/>
              <a:gd name="connsiteY6" fmla="*/ 0 h 6063343"/>
              <a:gd name="connsiteX7" fmla="*/ 12192000 w 12192000"/>
              <a:gd name="connsiteY7" fmla="*/ 6063343 h 6063343"/>
              <a:gd name="connsiteX8" fmla="*/ 0 w 12192000"/>
              <a:gd name="connsiteY8" fmla="*/ 6063343 h 6063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063343">
                <a:moveTo>
                  <a:pt x="3582801" y="1270001"/>
                </a:moveTo>
                <a:cubicBezTo>
                  <a:pt x="3206048" y="1270001"/>
                  <a:pt x="2900630" y="1575419"/>
                  <a:pt x="2900630" y="1952172"/>
                </a:cubicBezTo>
                <a:cubicBezTo>
                  <a:pt x="2900630" y="2328925"/>
                  <a:pt x="3206048" y="2634343"/>
                  <a:pt x="3582801" y="2634343"/>
                </a:cubicBezTo>
                <a:cubicBezTo>
                  <a:pt x="3959554" y="2634343"/>
                  <a:pt x="4264972" y="2328925"/>
                  <a:pt x="4264972" y="1952172"/>
                </a:cubicBezTo>
                <a:cubicBezTo>
                  <a:pt x="4264972" y="1575419"/>
                  <a:pt x="3959554" y="1270001"/>
                  <a:pt x="3582801" y="1270001"/>
                </a:cubicBezTo>
                <a:close/>
                <a:moveTo>
                  <a:pt x="0" y="0"/>
                </a:moveTo>
                <a:lnTo>
                  <a:pt x="12192000" y="0"/>
                </a:lnTo>
                <a:lnTo>
                  <a:pt x="12192000" y="6063343"/>
                </a:lnTo>
                <a:lnTo>
                  <a:pt x="0" y="6063343"/>
                </a:lnTo>
                <a:close/>
              </a:path>
            </a:pathLst>
          </a:custGeom>
        </p:spPr>
      </p:pic>
      <p:pic>
        <p:nvPicPr>
          <p:cNvPr id="21" name="图片 20" descr="卡通人物&#10;&#10;中度可信度描述已自动生成">
            <a:extLst>
              <a:ext uri="{FF2B5EF4-FFF2-40B4-BE49-F238E27FC236}">
                <a16:creationId xmlns:a16="http://schemas.microsoft.com/office/drawing/2014/main" id="{0F68BFC7-9DC1-41C4-BD4E-E6DA87C6002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4405" t="23856" r="69405" b="60812"/>
          <a:stretch/>
        </p:blipFill>
        <p:spPr>
          <a:xfrm>
            <a:off x="1990686" y="2307772"/>
            <a:ext cx="754742" cy="972458"/>
          </a:xfrm>
          <a:custGeom>
            <a:avLst/>
            <a:gdLst>
              <a:gd name="connsiteX0" fmla="*/ 0 w 12192000"/>
              <a:gd name="connsiteY0" fmla="*/ 0 h 6063343"/>
              <a:gd name="connsiteX1" fmla="*/ 12192000 w 12192000"/>
              <a:gd name="connsiteY1" fmla="*/ 0 h 6063343"/>
              <a:gd name="connsiteX2" fmla="*/ 12192000 w 12192000"/>
              <a:gd name="connsiteY2" fmla="*/ 6063343 h 6063343"/>
              <a:gd name="connsiteX3" fmla="*/ 0 w 12192000"/>
              <a:gd name="connsiteY3" fmla="*/ 6063343 h 6063343"/>
            </a:gdLst>
            <a:ahLst/>
            <a:cxnLst>
              <a:cxn ang="0">
                <a:pos x="connsiteX0" y="connsiteY0"/>
              </a:cxn>
              <a:cxn ang="0">
                <a:pos x="connsiteX1" y="connsiteY1"/>
              </a:cxn>
              <a:cxn ang="0">
                <a:pos x="connsiteX2" y="connsiteY2"/>
              </a:cxn>
              <a:cxn ang="0">
                <a:pos x="connsiteX3" y="connsiteY3"/>
              </a:cxn>
            </a:cxnLst>
            <a:rect l="l" t="t" r="r" b="b"/>
            <a:pathLst>
              <a:path w="12192000" h="6063343">
                <a:moveTo>
                  <a:pt x="0" y="0"/>
                </a:moveTo>
                <a:lnTo>
                  <a:pt x="12192000" y="0"/>
                </a:lnTo>
                <a:lnTo>
                  <a:pt x="12192000" y="6063343"/>
                </a:lnTo>
                <a:lnTo>
                  <a:pt x="0" y="6063343"/>
                </a:lnTo>
                <a:close/>
              </a:path>
            </a:pathLst>
          </a:custGeom>
        </p:spPr>
      </p:pic>
      <p:pic>
        <p:nvPicPr>
          <p:cNvPr id="22" name="图片 21">
            <a:extLst>
              <a:ext uri="{FF2B5EF4-FFF2-40B4-BE49-F238E27FC236}">
                <a16:creationId xmlns:a16="http://schemas.microsoft.com/office/drawing/2014/main" id="{C752D000-A325-4E11-91AA-AB457552BDE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21160" b="30336"/>
          <a:stretch/>
        </p:blipFill>
        <p:spPr>
          <a:xfrm>
            <a:off x="4826856" y="621636"/>
            <a:ext cx="3321543" cy="1611081"/>
          </a:xfrm>
          <a:prstGeom prst="rect">
            <a:avLst/>
          </a:prstGeom>
        </p:spPr>
      </p:pic>
      <p:pic>
        <p:nvPicPr>
          <p:cNvPr id="2" name="Picture 1">
            <a:extLst>
              <a:ext uri="{FF2B5EF4-FFF2-40B4-BE49-F238E27FC236}">
                <a16:creationId xmlns:a16="http://schemas.microsoft.com/office/drawing/2014/main" id="{95ED5B0E-8D70-B437-8FCE-7D8A8CD82A26}"/>
              </a:ext>
            </a:extLst>
          </p:cNvPr>
          <p:cNvPicPr>
            <a:picLocks noChangeAspect="1"/>
          </p:cNvPicPr>
          <p:nvPr/>
        </p:nvPicPr>
        <p:blipFill>
          <a:blip r:embed="rId6"/>
          <a:stretch>
            <a:fillRect/>
          </a:stretch>
        </p:blipFill>
        <p:spPr>
          <a:xfrm>
            <a:off x="3084320" y="2327556"/>
            <a:ext cx="5901439" cy="2304488"/>
          </a:xfrm>
          <a:prstGeom prst="rect">
            <a:avLst/>
          </a:prstGeom>
        </p:spPr>
      </p:pic>
    </p:spTree>
    <p:extLst>
      <p:ext uri="{BB962C8B-B14F-4D97-AF65-F5344CB8AC3E}">
        <p14:creationId xmlns:p14="http://schemas.microsoft.com/office/powerpoint/2010/main" val="154812864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2" descr="背景图案&#10;&#10;描述已自动生成">
            <a:extLst>
              <a:ext uri="{FF2B5EF4-FFF2-40B4-BE49-F238E27FC236}">
                <a16:creationId xmlns:a16="http://schemas.microsoft.com/office/drawing/2014/main" id="{52498EFF-C4DA-134D-BE82-AF62DCE217E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sp>
        <p:nvSpPr>
          <p:cNvPr id="18" name="矩形: 圆角 3">
            <a:extLst>
              <a:ext uri="{FF2B5EF4-FFF2-40B4-BE49-F238E27FC236}">
                <a16:creationId xmlns:a16="http://schemas.microsoft.com/office/drawing/2014/main" id="{DE2C9839-A212-6441-BCBF-625D3A722038}"/>
              </a:ext>
            </a:extLst>
          </p:cNvPr>
          <p:cNvSpPr/>
          <p:nvPr/>
        </p:nvSpPr>
        <p:spPr>
          <a:xfrm>
            <a:off x="340596" y="304800"/>
            <a:ext cx="11510806" cy="6260458"/>
          </a:xfrm>
          <a:prstGeom prst="roundRect">
            <a:avLst/>
          </a:prstGeom>
          <a:solidFill>
            <a:schemeClr val="bg1"/>
          </a:solidFill>
          <a:ln w="53975">
            <a:solidFill>
              <a:srgbClr val="E4A4A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 name="Oval 1">
            <a:extLst>
              <a:ext uri="{FF2B5EF4-FFF2-40B4-BE49-F238E27FC236}">
                <a16:creationId xmlns:a16="http://schemas.microsoft.com/office/drawing/2014/main" id="{71BBD7E0-7A89-3B37-4FC0-D64DDEEC9211}"/>
              </a:ext>
            </a:extLst>
          </p:cNvPr>
          <p:cNvSpPr/>
          <p:nvPr/>
        </p:nvSpPr>
        <p:spPr>
          <a:xfrm>
            <a:off x="650240" y="518160"/>
            <a:ext cx="629920" cy="5486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Cambria" panose="02040503050406030204" pitchFamily="18" charset="0"/>
                <a:ea typeface="Cambria" panose="02040503050406030204" pitchFamily="18" charset="0"/>
              </a:rPr>
              <a:t>1</a:t>
            </a:r>
          </a:p>
        </p:txBody>
      </p:sp>
      <p:sp>
        <p:nvSpPr>
          <p:cNvPr id="5" name="TextBox 4">
            <a:extLst>
              <a:ext uri="{FF2B5EF4-FFF2-40B4-BE49-F238E27FC236}">
                <a16:creationId xmlns:a16="http://schemas.microsoft.com/office/drawing/2014/main" id="{78FB9358-2A31-8D8D-B2FF-82647B601927}"/>
              </a:ext>
            </a:extLst>
          </p:cNvPr>
          <p:cNvSpPr txBox="1"/>
          <p:nvPr/>
        </p:nvSpPr>
        <p:spPr>
          <a:xfrm>
            <a:off x="1270000" y="436880"/>
            <a:ext cx="10444480" cy="1569660"/>
          </a:xfrm>
          <a:prstGeom prst="rect">
            <a:avLst/>
          </a:prstGeom>
          <a:noFill/>
        </p:spPr>
        <p:txBody>
          <a:bodyPr wrap="square" rtlCol="0">
            <a:spAutoFit/>
          </a:bodyPr>
          <a:lstStyle/>
          <a:p>
            <a:pPr algn="just"/>
            <a:r>
              <a:rPr lang="vi-VN" sz="3200" b="0" i="0" dirty="0">
                <a:solidFill>
                  <a:srgbClr val="000000"/>
                </a:solidFill>
                <a:effectLst/>
                <a:latin typeface="Cambria" panose="02040503050406030204" pitchFamily="18" charset="0"/>
                <a:ea typeface="Cambria" panose="02040503050406030204" pitchFamily="18" charset="0"/>
              </a:rPr>
              <a:t>Các bạn lớp 5A lên kế hoạch làm giá sách của lớp. Các bạn dự định đặt mua các tấm gỗ với kích thước và số lượng như trong bảng dưới đây.</a:t>
            </a:r>
          </a:p>
        </p:txBody>
      </p:sp>
      <p:pic>
        <p:nvPicPr>
          <p:cNvPr id="4" name="Picture 3">
            <a:extLst>
              <a:ext uri="{FF2B5EF4-FFF2-40B4-BE49-F238E27FC236}">
                <a16:creationId xmlns:a16="http://schemas.microsoft.com/office/drawing/2014/main" id="{43638BA1-7B45-45D6-B29C-D881948C237D}"/>
              </a:ext>
            </a:extLst>
          </p:cNvPr>
          <p:cNvPicPr>
            <a:picLocks noChangeAspect="1"/>
          </p:cNvPicPr>
          <p:nvPr/>
        </p:nvPicPr>
        <p:blipFill>
          <a:blip r:embed="rId4"/>
          <a:stretch>
            <a:fillRect/>
          </a:stretch>
        </p:blipFill>
        <p:spPr>
          <a:xfrm>
            <a:off x="6624320" y="1697596"/>
            <a:ext cx="4763770" cy="4435234"/>
          </a:xfrm>
          <a:prstGeom prst="rect">
            <a:avLst/>
          </a:prstGeom>
        </p:spPr>
      </p:pic>
      <p:sp>
        <p:nvSpPr>
          <p:cNvPr id="8" name="TextBox 7">
            <a:extLst>
              <a:ext uri="{FF2B5EF4-FFF2-40B4-BE49-F238E27FC236}">
                <a16:creationId xmlns:a16="http://schemas.microsoft.com/office/drawing/2014/main" id="{720E13D4-20C7-F721-6DC8-3BE462D305AE}"/>
              </a:ext>
            </a:extLst>
          </p:cNvPr>
          <p:cNvSpPr txBox="1"/>
          <p:nvPr/>
        </p:nvSpPr>
        <p:spPr>
          <a:xfrm>
            <a:off x="599440" y="3017520"/>
            <a:ext cx="5537200" cy="1384995"/>
          </a:xfrm>
          <a:prstGeom prst="rect">
            <a:avLst/>
          </a:prstGeom>
          <a:noFill/>
        </p:spPr>
        <p:txBody>
          <a:bodyPr wrap="square" rtlCol="0">
            <a:spAutoFit/>
          </a:bodyPr>
          <a:lstStyle/>
          <a:p>
            <a:pPr algn="just"/>
            <a:r>
              <a:rPr lang="vi-VN" sz="2800" b="0" i="0" dirty="0">
                <a:solidFill>
                  <a:srgbClr val="000000"/>
                </a:solidFill>
                <a:effectLst/>
                <a:latin typeface="Cambria" panose="02040503050406030204" pitchFamily="18" charset="0"/>
                <a:ea typeface="Cambria" panose="02040503050406030204" pitchFamily="18" charset="0"/>
              </a:rPr>
              <a:t>Loại gỗ công nghiệp được chọn có giá 250 000 đồng cho 1 m</a:t>
            </a:r>
            <a:r>
              <a:rPr lang="vi-VN" sz="2800" b="0" i="0" baseline="30000" dirty="0">
                <a:solidFill>
                  <a:srgbClr val="000000"/>
                </a:solidFill>
                <a:effectLst/>
                <a:latin typeface="Cambria" panose="02040503050406030204" pitchFamily="18" charset="0"/>
                <a:ea typeface="Cambria" panose="02040503050406030204" pitchFamily="18" charset="0"/>
              </a:rPr>
              <a:t>2</a:t>
            </a:r>
            <a:r>
              <a:rPr lang="vi-VN" sz="2800" b="0" i="0" dirty="0">
                <a:solidFill>
                  <a:srgbClr val="000000"/>
                </a:solidFill>
                <a:effectLst/>
                <a:latin typeface="Cambria" panose="02040503050406030204" pitchFamily="18" charset="0"/>
                <a:ea typeface="Cambria" panose="02040503050406030204" pitchFamily="18" charset="0"/>
              </a:rPr>
              <a:t>. Tính số tiền mua gỗ để làm giá sách đó.</a:t>
            </a:r>
            <a:endParaRPr lang="en-US" sz="28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451082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500"/>
                                        <p:tgtEl>
                                          <p:spTgt spid="5"/>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arn(inVertical)">
                                      <p:cBhvr>
                                        <p:cTn id="13" dur="500"/>
                                        <p:tgtEl>
                                          <p:spTgt spid="2"/>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down)">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2" descr="背景图案&#10;&#10;描述已自动生成">
            <a:extLst>
              <a:ext uri="{FF2B5EF4-FFF2-40B4-BE49-F238E27FC236}">
                <a16:creationId xmlns:a16="http://schemas.microsoft.com/office/drawing/2014/main" id="{52498EFF-C4DA-134D-BE82-AF62DCE217E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sp>
        <p:nvSpPr>
          <p:cNvPr id="18" name="矩形: 圆角 3">
            <a:extLst>
              <a:ext uri="{FF2B5EF4-FFF2-40B4-BE49-F238E27FC236}">
                <a16:creationId xmlns:a16="http://schemas.microsoft.com/office/drawing/2014/main" id="{DE2C9839-A212-6441-BCBF-625D3A722038}"/>
              </a:ext>
            </a:extLst>
          </p:cNvPr>
          <p:cNvSpPr/>
          <p:nvPr/>
        </p:nvSpPr>
        <p:spPr>
          <a:xfrm>
            <a:off x="340596" y="518160"/>
            <a:ext cx="11510806" cy="6047098"/>
          </a:xfrm>
          <a:prstGeom prst="roundRect">
            <a:avLst/>
          </a:prstGeom>
          <a:solidFill>
            <a:schemeClr val="bg1"/>
          </a:solidFill>
          <a:ln w="53975">
            <a:solidFill>
              <a:srgbClr val="E4A4A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 name="TextBox 1">
            <a:extLst>
              <a:ext uri="{FF2B5EF4-FFF2-40B4-BE49-F238E27FC236}">
                <a16:creationId xmlns:a16="http://schemas.microsoft.com/office/drawing/2014/main" id="{AB1E6761-CAD7-9889-820D-AB9F2DE6AE1F}"/>
              </a:ext>
            </a:extLst>
          </p:cNvPr>
          <p:cNvSpPr txBox="1"/>
          <p:nvPr/>
        </p:nvSpPr>
        <p:spPr>
          <a:xfrm>
            <a:off x="2540000" y="965200"/>
            <a:ext cx="7101840" cy="4893647"/>
          </a:xfrm>
          <a:prstGeom prst="rect">
            <a:avLst/>
          </a:prstGeom>
          <a:noFill/>
        </p:spPr>
        <p:txBody>
          <a:bodyPr wrap="square" rtlCol="0">
            <a:spAutoFit/>
          </a:bodyPr>
          <a:lstStyle/>
          <a:p>
            <a:pPr algn="ctr"/>
            <a:r>
              <a:rPr lang="en-US" sz="2400" dirty="0" err="1">
                <a:solidFill>
                  <a:srgbClr val="FF0000"/>
                </a:solidFill>
                <a:latin typeface="Cambria" panose="02040503050406030204" pitchFamily="18" charset="0"/>
                <a:ea typeface="Cambria" panose="02040503050406030204" pitchFamily="18" charset="0"/>
              </a:rPr>
              <a:t>Bài</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giải</a:t>
            </a:r>
            <a:r>
              <a:rPr lang="en-US" sz="2400" dirty="0">
                <a:solidFill>
                  <a:srgbClr val="FF0000"/>
                </a:solidFill>
                <a:latin typeface="Cambria" panose="02040503050406030204" pitchFamily="18" charset="0"/>
                <a:ea typeface="Cambria" panose="02040503050406030204" pitchFamily="18" charset="0"/>
              </a:rPr>
              <a:t>:</a:t>
            </a:r>
          </a:p>
          <a:p>
            <a:pPr algn="ctr"/>
            <a:r>
              <a:rPr lang="en-US" sz="2400" dirty="0" err="1">
                <a:solidFill>
                  <a:srgbClr val="FF0000"/>
                </a:solidFill>
                <a:latin typeface="Cambria" panose="02040503050406030204" pitchFamily="18" charset="0"/>
                <a:ea typeface="Cambria" panose="02040503050406030204" pitchFamily="18" charset="0"/>
              </a:rPr>
              <a:t>Diện</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tích</a:t>
            </a:r>
            <a:r>
              <a:rPr lang="en-US" sz="2400" dirty="0">
                <a:solidFill>
                  <a:srgbClr val="FF0000"/>
                </a:solidFill>
                <a:latin typeface="Cambria" panose="02040503050406030204" pitchFamily="18" charset="0"/>
                <a:ea typeface="Cambria" panose="02040503050406030204" pitchFamily="18" charset="0"/>
              </a:rPr>
              <a:t> 4 </a:t>
            </a:r>
            <a:r>
              <a:rPr lang="en-US" sz="2400" dirty="0" err="1">
                <a:solidFill>
                  <a:srgbClr val="FF0000"/>
                </a:solidFill>
                <a:latin typeface="Cambria" panose="02040503050406030204" pitchFamily="18" charset="0"/>
                <a:ea typeface="Cambria" panose="02040503050406030204" pitchFamily="18" charset="0"/>
              </a:rPr>
              <a:t>tấm</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gỗ</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dài</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là</a:t>
            </a:r>
            <a:r>
              <a:rPr lang="en-US" sz="2400" dirty="0">
                <a:solidFill>
                  <a:srgbClr val="FF0000"/>
                </a:solidFill>
                <a:latin typeface="Cambria" panose="02040503050406030204" pitchFamily="18" charset="0"/>
                <a:ea typeface="Cambria" panose="02040503050406030204" pitchFamily="18" charset="0"/>
              </a:rPr>
              <a:t>:</a:t>
            </a:r>
          </a:p>
          <a:p>
            <a:pPr algn="ctr"/>
            <a:r>
              <a:rPr lang="en-US" sz="2400" dirty="0">
                <a:solidFill>
                  <a:srgbClr val="FF0000"/>
                </a:solidFill>
                <a:latin typeface="Cambria" panose="02040503050406030204" pitchFamily="18" charset="0"/>
                <a:ea typeface="Cambria" panose="02040503050406030204" pitchFamily="18" charset="0"/>
              </a:rPr>
              <a:t>200 × 25 × 4 = 20 000 (cm</a:t>
            </a:r>
            <a:r>
              <a:rPr lang="en-US" sz="2400" baseline="30000" dirty="0">
                <a:solidFill>
                  <a:srgbClr val="FF0000"/>
                </a:solidFill>
                <a:latin typeface="Cambria" panose="02040503050406030204" pitchFamily="18" charset="0"/>
                <a:ea typeface="Cambria" panose="02040503050406030204" pitchFamily="18" charset="0"/>
              </a:rPr>
              <a:t>2</a:t>
            </a:r>
            <a:r>
              <a:rPr lang="en-US" sz="2400" dirty="0">
                <a:solidFill>
                  <a:srgbClr val="FF0000"/>
                </a:solidFill>
                <a:latin typeface="Cambria" panose="02040503050406030204" pitchFamily="18" charset="0"/>
                <a:ea typeface="Cambria" panose="02040503050406030204" pitchFamily="18" charset="0"/>
              </a:rPr>
              <a:t>)</a:t>
            </a:r>
          </a:p>
          <a:p>
            <a:pPr algn="ctr"/>
            <a:r>
              <a:rPr lang="en-US" sz="2400" dirty="0" err="1">
                <a:solidFill>
                  <a:srgbClr val="FF0000"/>
                </a:solidFill>
                <a:latin typeface="Cambria" panose="02040503050406030204" pitchFamily="18" charset="0"/>
                <a:ea typeface="Cambria" panose="02040503050406030204" pitchFamily="18" charset="0"/>
              </a:rPr>
              <a:t>Diện</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tích</a:t>
            </a:r>
            <a:r>
              <a:rPr lang="en-US" sz="2400" dirty="0">
                <a:solidFill>
                  <a:srgbClr val="FF0000"/>
                </a:solidFill>
                <a:latin typeface="Cambria" panose="02040503050406030204" pitchFamily="18" charset="0"/>
                <a:ea typeface="Cambria" panose="02040503050406030204" pitchFamily="18" charset="0"/>
              </a:rPr>
              <a:t> 1 </a:t>
            </a:r>
            <a:r>
              <a:rPr lang="en-US" sz="2400" dirty="0" err="1">
                <a:solidFill>
                  <a:srgbClr val="FF0000"/>
                </a:solidFill>
                <a:latin typeface="Cambria" panose="02040503050406030204" pitchFamily="18" charset="0"/>
                <a:ea typeface="Cambria" panose="02040503050406030204" pitchFamily="18" charset="0"/>
              </a:rPr>
              <a:t>tấm</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gỗ</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ngắn</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là</a:t>
            </a:r>
            <a:r>
              <a:rPr lang="en-US" sz="2400" dirty="0">
                <a:solidFill>
                  <a:srgbClr val="FF0000"/>
                </a:solidFill>
                <a:latin typeface="Cambria" panose="02040503050406030204" pitchFamily="18" charset="0"/>
                <a:ea typeface="Cambria" panose="02040503050406030204" pitchFamily="18" charset="0"/>
              </a:rPr>
              <a:t>:</a:t>
            </a:r>
          </a:p>
          <a:p>
            <a:pPr algn="ctr"/>
            <a:r>
              <a:rPr lang="en-US" sz="2400" dirty="0">
                <a:solidFill>
                  <a:srgbClr val="FF0000"/>
                </a:solidFill>
                <a:latin typeface="Cambria" panose="02040503050406030204" pitchFamily="18" charset="0"/>
                <a:ea typeface="Cambria" panose="02040503050406030204" pitchFamily="18" charset="0"/>
              </a:rPr>
              <a:t>40 × 25 = 1 000 (cm</a:t>
            </a:r>
            <a:r>
              <a:rPr lang="en-US" sz="2400" baseline="30000" dirty="0">
                <a:solidFill>
                  <a:srgbClr val="FF0000"/>
                </a:solidFill>
                <a:latin typeface="Cambria" panose="02040503050406030204" pitchFamily="18" charset="0"/>
                <a:ea typeface="Cambria" panose="02040503050406030204" pitchFamily="18" charset="0"/>
              </a:rPr>
              <a:t>2</a:t>
            </a:r>
            <a:r>
              <a:rPr lang="en-US" sz="2400" dirty="0">
                <a:solidFill>
                  <a:srgbClr val="FF0000"/>
                </a:solidFill>
                <a:latin typeface="Cambria" panose="02040503050406030204" pitchFamily="18" charset="0"/>
                <a:ea typeface="Cambria" panose="02040503050406030204" pitchFamily="18" charset="0"/>
              </a:rPr>
              <a:t>)</a:t>
            </a:r>
          </a:p>
          <a:p>
            <a:pPr algn="ctr"/>
            <a:r>
              <a:rPr lang="en-US" sz="2400" dirty="0" err="1">
                <a:solidFill>
                  <a:srgbClr val="FF0000"/>
                </a:solidFill>
                <a:latin typeface="Cambria" panose="02040503050406030204" pitchFamily="18" charset="0"/>
                <a:ea typeface="Cambria" panose="02040503050406030204" pitchFamily="18" charset="0"/>
              </a:rPr>
              <a:t>Diện</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tích</a:t>
            </a:r>
            <a:r>
              <a:rPr lang="en-US" sz="2400" dirty="0">
                <a:solidFill>
                  <a:srgbClr val="FF0000"/>
                </a:solidFill>
                <a:latin typeface="Cambria" panose="02040503050406030204" pitchFamily="18" charset="0"/>
                <a:ea typeface="Cambria" panose="02040503050406030204" pitchFamily="18" charset="0"/>
              </a:rPr>
              <a:t> 10 </a:t>
            </a:r>
            <a:r>
              <a:rPr lang="en-US" sz="2400" dirty="0" err="1">
                <a:solidFill>
                  <a:srgbClr val="FF0000"/>
                </a:solidFill>
                <a:latin typeface="Cambria" panose="02040503050406030204" pitchFamily="18" charset="0"/>
                <a:ea typeface="Cambria" panose="02040503050406030204" pitchFamily="18" charset="0"/>
              </a:rPr>
              <a:t>tấm</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gỗ</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ngắn</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là</a:t>
            </a:r>
            <a:r>
              <a:rPr lang="en-US" sz="2400" dirty="0">
                <a:solidFill>
                  <a:srgbClr val="FF0000"/>
                </a:solidFill>
                <a:latin typeface="Cambria" panose="02040503050406030204" pitchFamily="18" charset="0"/>
                <a:ea typeface="Cambria" panose="02040503050406030204" pitchFamily="18" charset="0"/>
              </a:rPr>
              <a:t>:</a:t>
            </a:r>
          </a:p>
          <a:p>
            <a:pPr algn="ctr"/>
            <a:r>
              <a:rPr lang="en-US" sz="2400" dirty="0">
                <a:solidFill>
                  <a:srgbClr val="FF0000"/>
                </a:solidFill>
                <a:latin typeface="Cambria" panose="02040503050406030204" pitchFamily="18" charset="0"/>
                <a:ea typeface="Cambria" panose="02040503050406030204" pitchFamily="18" charset="0"/>
              </a:rPr>
              <a:t>1 000 × 10 = 10 000 (cm</a:t>
            </a:r>
            <a:r>
              <a:rPr lang="en-US" sz="2400" baseline="30000" dirty="0">
                <a:solidFill>
                  <a:srgbClr val="FF0000"/>
                </a:solidFill>
                <a:latin typeface="Cambria" panose="02040503050406030204" pitchFamily="18" charset="0"/>
                <a:ea typeface="Cambria" panose="02040503050406030204" pitchFamily="18" charset="0"/>
              </a:rPr>
              <a:t>2</a:t>
            </a:r>
            <a:r>
              <a:rPr lang="en-US" sz="2400" dirty="0">
                <a:solidFill>
                  <a:srgbClr val="FF0000"/>
                </a:solidFill>
                <a:latin typeface="Cambria" panose="02040503050406030204" pitchFamily="18" charset="0"/>
                <a:ea typeface="Cambria" panose="02040503050406030204" pitchFamily="18" charset="0"/>
              </a:rPr>
              <a:t>)</a:t>
            </a:r>
          </a:p>
          <a:p>
            <a:pPr algn="ctr"/>
            <a:r>
              <a:rPr lang="en-US" sz="2400" dirty="0" err="1">
                <a:solidFill>
                  <a:srgbClr val="FF0000"/>
                </a:solidFill>
                <a:latin typeface="Cambria" panose="02040503050406030204" pitchFamily="18" charset="0"/>
                <a:ea typeface="Cambria" panose="02040503050406030204" pitchFamily="18" charset="0"/>
              </a:rPr>
              <a:t>Diện</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tích</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tất</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cả</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số</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gỗ</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dự</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định</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mua</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là</a:t>
            </a:r>
            <a:r>
              <a:rPr lang="en-US" sz="2400" dirty="0">
                <a:solidFill>
                  <a:srgbClr val="FF0000"/>
                </a:solidFill>
                <a:latin typeface="Cambria" panose="02040503050406030204" pitchFamily="18" charset="0"/>
                <a:ea typeface="Cambria" panose="02040503050406030204" pitchFamily="18" charset="0"/>
              </a:rPr>
              <a:t>:</a:t>
            </a:r>
          </a:p>
          <a:p>
            <a:pPr algn="ctr"/>
            <a:r>
              <a:rPr lang="en-US" sz="2400" dirty="0">
                <a:solidFill>
                  <a:srgbClr val="FF0000"/>
                </a:solidFill>
                <a:latin typeface="Cambria" panose="02040503050406030204" pitchFamily="18" charset="0"/>
                <a:ea typeface="Cambria" panose="02040503050406030204" pitchFamily="18" charset="0"/>
              </a:rPr>
              <a:t>20 000 + 10 000 = 30 000 (cm</a:t>
            </a:r>
            <a:r>
              <a:rPr lang="en-US" sz="2400" baseline="30000" dirty="0">
                <a:solidFill>
                  <a:srgbClr val="FF0000"/>
                </a:solidFill>
                <a:latin typeface="Cambria" panose="02040503050406030204" pitchFamily="18" charset="0"/>
                <a:ea typeface="Cambria" panose="02040503050406030204" pitchFamily="18" charset="0"/>
              </a:rPr>
              <a:t>2</a:t>
            </a:r>
            <a:r>
              <a:rPr lang="en-US" sz="2400" dirty="0">
                <a:solidFill>
                  <a:srgbClr val="FF0000"/>
                </a:solidFill>
                <a:latin typeface="Cambria" panose="02040503050406030204" pitchFamily="18" charset="0"/>
                <a:ea typeface="Cambria" panose="02040503050406030204" pitchFamily="18" charset="0"/>
              </a:rPr>
              <a:t>)</a:t>
            </a:r>
          </a:p>
          <a:p>
            <a:pPr algn="ctr"/>
            <a:r>
              <a:rPr lang="en-US" sz="2400" dirty="0" err="1">
                <a:solidFill>
                  <a:srgbClr val="FF0000"/>
                </a:solidFill>
                <a:latin typeface="Cambria" panose="02040503050406030204" pitchFamily="18" charset="0"/>
                <a:ea typeface="Cambria" panose="02040503050406030204" pitchFamily="18" charset="0"/>
              </a:rPr>
              <a:t>Đổi</a:t>
            </a:r>
            <a:r>
              <a:rPr lang="en-US" sz="2400" dirty="0">
                <a:solidFill>
                  <a:srgbClr val="FF0000"/>
                </a:solidFill>
                <a:latin typeface="Cambria" panose="02040503050406030204" pitchFamily="18" charset="0"/>
                <a:ea typeface="Cambria" panose="02040503050406030204" pitchFamily="18" charset="0"/>
              </a:rPr>
              <a:t>: 30 000 cm</a:t>
            </a:r>
            <a:r>
              <a:rPr lang="en-US" sz="2400" baseline="30000" dirty="0">
                <a:solidFill>
                  <a:srgbClr val="FF0000"/>
                </a:solidFill>
                <a:latin typeface="Cambria" panose="02040503050406030204" pitchFamily="18" charset="0"/>
                <a:ea typeface="Cambria" panose="02040503050406030204" pitchFamily="18" charset="0"/>
              </a:rPr>
              <a:t>2</a:t>
            </a:r>
            <a:r>
              <a:rPr lang="en-US" sz="2400" dirty="0">
                <a:solidFill>
                  <a:srgbClr val="FF0000"/>
                </a:solidFill>
                <a:latin typeface="Cambria" panose="02040503050406030204" pitchFamily="18" charset="0"/>
                <a:ea typeface="Cambria" panose="02040503050406030204" pitchFamily="18" charset="0"/>
              </a:rPr>
              <a:t> = 3 m</a:t>
            </a:r>
            <a:r>
              <a:rPr lang="en-US" sz="2400" baseline="30000" dirty="0">
                <a:solidFill>
                  <a:srgbClr val="FF0000"/>
                </a:solidFill>
                <a:latin typeface="Cambria" panose="02040503050406030204" pitchFamily="18" charset="0"/>
                <a:ea typeface="Cambria" panose="02040503050406030204" pitchFamily="18" charset="0"/>
              </a:rPr>
              <a:t>2</a:t>
            </a:r>
            <a:endParaRPr lang="en-US" sz="2400" dirty="0">
              <a:solidFill>
                <a:srgbClr val="FF0000"/>
              </a:solidFill>
              <a:latin typeface="Cambria" panose="02040503050406030204" pitchFamily="18" charset="0"/>
              <a:ea typeface="Cambria" panose="02040503050406030204" pitchFamily="18" charset="0"/>
            </a:endParaRPr>
          </a:p>
          <a:p>
            <a:pPr algn="ctr"/>
            <a:r>
              <a:rPr lang="en-US" sz="2400" dirty="0" err="1">
                <a:solidFill>
                  <a:srgbClr val="FF0000"/>
                </a:solidFill>
                <a:latin typeface="Cambria" panose="02040503050406030204" pitchFamily="18" charset="0"/>
                <a:ea typeface="Cambria" panose="02040503050406030204" pitchFamily="18" charset="0"/>
              </a:rPr>
              <a:t>Số</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tiền</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mua</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gỗ</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làm</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giá</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sách</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là</a:t>
            </a:r>
            <a:r>
              <a:rPr lang="en-US" sz="2400" dirty="0">
                <a:solidFill>
                  <a:srgbClr val="FF0000"/>
                </a:solidFill>
                <a:latin typeface="Cambria" panose="02040503050406030204" pitchFamily="18" charset="0"/>
                <a:ea typeface="Cambria" panose="02040503050406030204" pitchFamily="18" charset="0"/>
              </a:rPr>
              <a:t>:</a:t>
            </a:r>
          </a:p>
          <a:p>
            <a:pPr algn="ctr"/>
            <a:r>
              <a:rPr lang="en-US" sz="2400" dirty="0">
                <a:solidFill>
                  <a:srgbClr val="FF0000"/>
                </a:solidFill>
                <a:latin typeface="Cambria" panose="02040503050406030204" pitchFamily="18" charset="0"/>
                <a:ea typeface="Cambria" panose="02040503050406030204" pitchFamily="18" charset="0"/>
              </a:rPr>
              <a:t>250 000 × 3 = 750 000 (</a:t>
            </a:r>
            <a:r>
              <a:rPr lang="en-US" sz="2400" dirty="0" err="1">
                <a:solidFill>
                  <a:srgbClr val="FF0000"/>
                </a:solidFill>
                <a:latin typeface="Cambria" panose="02040503050406030204" pitchFamily="18" charset="0"/>
                <a:ea typeface="Cambria" panose="02040503050406030204" pitchFamily="18" charset="0"/>
              </a:rPr>
              <a:t>đồng</a:t>
            </a:r>
            <a:r>
              <a:rPr lang="en-US" sz="2400" dirty="0">
                <a:solidFill>
                  <a:srgbClr val="FF0000"/>
                </a:solidFill>
                <a:latin typeface="Cambria" panose="02040503050406030204" pitchFamily="18" charset="0"/>
                <a:ea typeface="Cambria" panose="02040503050406030204" pitchFamily="18" charset="0"/>
              </a:rPr>
              <a:t>)</a:t>
            </a:r>
          </a:p>
          <a:p>
            <a:pPr algn="r"/>
            <a:r>
              <a:rPr lang="en-US" sz="2400" dirty="0" err="1">
                <a:solidFill>
                  <a:srgbClr val="FF0000"/>
                </a:solidFill>
                <a:latin typeface="Cambria" panose="02040503050406030204" pitchFamily="18" charset="0"/>
                <a:ea typeface="Cambria" panose="02040503050406030204" pitchFamily="18" charset="0"/>
              </a:rPr>
              <a:t>Đáp</a:t>
            </a:r>
            <a:r>
              <a:rPr lang="en-US" sz="2400" dirty="0">
                <a:solidFill>
                  <a:srgbClr val="FF0000"/>
                </a:solidFill>
                <a:latin typeface="Cambria" panose="02040503050406030204" pitchFamily="18" charset="0"/>
                <a:ea typeface="Cambria" panose="02040503050406030204" pitchFamily="18" charset="0"/>
              </a:rPr>
              <a:t> </a:t>
            </a:r>
            <a:r>
              <a:rPr lang="en-US" sz="2400" dirty="0" err="1">
                <a:solidFill>
                  <a:srgbClr val="FF0000"/>
                </a:solidFill>
                <a:latin typeface="Cambria" panose="02040503050406030204" pitchFamily="18" charset="0"/>
                <a:ea typeface="Cambria" panose="02040503050406030204" pitchFamily="18" charset="0"/>
              </a:rPr>
              <a:t>số</a:t>
            </a:r>
            <a:r>
              <a:rPr lang="en-US" sz="2400" dirty="0">
                <a:solidFill>
                  <a:srgbClr val="FF0000"/>
                </a:solidFill>
                <a:latin typeface="Cambria" panose="02040503050406030204" pitchFamily="18" charset="0"/>
                <a:ea typeface="Cambria" panose="02040503050406030204" pitchFamily="18" charset="0"/>
              </a:rPr>
              <a:t>: 750 000 </a:t>
            </a:r>
            <a:r>
              <a:rPr lang="en-US" sz="2400" dirty="0" err="1">
                <a:solidFill>
                  <a:srgbClr val="FF0000"/>
                </a:solidFill>
                <a:latin typeface="Cambria" panose="02040503050406030204" pitchFamily="18" charset="0"/>
                <a:ea typeface="Cambria" panose="02040503050406030204" pitchFamily="18" charset="0"/>
              </a:rPr>
              <a:t>đồng</a:t>
            </a:r>
            <a:endParaRPr lang="en-US" sz="2400" dirty="0">
              <a:solidFill>
                <a:srgbClr val="FF0000"/>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88952540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2" descr="背景图案&#10;&#10;描述已自动生成">
            <a:extLst>
              <a:ext uri="{FF2B5EF4-FFF2-40B4-BE49-F238E27FC236}">
                <a16:creationId xmlns:a16="http://schemas.microsoft.com/office/drawing/2014/main" id="{52498EFF-C4DA-134D-BE82-AF62DCE217E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sp>
        <p:nvSpPr>
          <p:cNvPr id="18" name="矩形: 圆角 3">
            <a:extLst>
              <a:ext uri="{FF2B5EF4-FFF2-40B4-BE49-F238E27FC236}">
                <a16:creationId xmlns:a16="http://schemas.microsoft.com/office/drawing/2014/main" id="{DE2C9839-A212-6441-BCBF-625D3A722038}"/>
              </a:ext>
            </a:extLst>
          </p:cNvPr>
          <p:cNvSpPr/>
          <p:nvPr/>
        </p:nvSpPr>
        <p:spPr>
          <a:xfrm>
            <a:off x="340596" y="304800"/>
            <a:ext cx="11510806" cy="6260458"/>
          </a:xfrm>
          <a:prstGeom prst="roundRect">
            <a:avLst/>
          </a:prstGeom>
          <a:solidFill>
            <a:schemeClr val="bg1"/>
          </a:solidFill>
          <a:ln w="53975">
            <a:solidFill>
              <a:srgbClr val="E4A4A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 name="Oval 1">
            <a:extLst>
              <a:ext uri="{FF2B5EF4-FFF2-40B4-BE49-F238E27FC236}">
                <a16:creationId xmlns:a16="http://schemas.microsoft.com/office/drawing/2014/main" id="{71BBD7E0-7A89-3B37-4FC0-D64DDEEC9211}"/>
              </a:ext>
            </a:extLst>
          </p:cNvPr>
          <p:cNvSpPr/>
          <p:nvPr/>
        </p:nvSpPr>
        <p:spPr>
          <a:xfrm>
            <a:off x="650240" y="518160"/>
            <a:ext cx="629920" cy="5486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Cambria" panose="02040503050406030204" pitchFamily="18" charset="0"/>
                <a:ea typeface="Cambria" panose="02040503050406030204" pitchFamily="18" charset="0"/>
                <a:cs typeface="+mn-cs"/>
              </a:rPr>
              <a:t>2</a:t>
            </a:r>
          </a:p>
        </p:txBody>
      </p:sp>
      <p:sp>
        <p:nvSpPr>
          <p:cNvPr id="5" name="TextBox 4">
            <a:extLst>
              <a:ext uri="{FF2B5EF4-FFF2-40B4-BE49-F238E27FC236}">
                <a16:creationId xmlns:a16="http://schemas.microsoft.com/office/drawing/2014/main" id="{78FB9358-2A31-8D8D-B2FF-82647B601927}"/>
              </a:ext>
            </a:extLst>
          </p:cNvPr>
          <p:cNvSpPr txBox="1"/>
          <p:nvPr/>
        </p:nvSpPr>
        <p:spPr>
          <a:xfrm>
            <a:off x="1270000" y="436880"/>
            <a:ext cx="10170160" cy="138499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vi-VN" sz="2800" b="0" i="0" u="none" strike="noStrike" kern="120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cs typeface="+mn-cs"/>
              </a:rPr>
              <a:t>Hãy thiết kế giá sách của lớp em. Tính số tiền mua gỗ làm chiếc giá sách đó nếu loại gỗ công nghiệp được chọn có giá 250 000 đồng cho 1 </a:t>
            </a:r>
            <a:r>
              <a:rPr lang="vi-VN" sz="2800" b="0" i="0" dirty="0">
                <a:solidFill>
                  <a:srgbClr val="000000"/>
                </a:solidFill>
                <a:effectLst/>
                <a:latin typeface="Cambria" panose="02040503050406030204" pitchFamily="18" charset="0"/>
                <a:ea typeface="Cambria" panose="02040503050406030204" pitchFamily="18" charset="0"/>
              </a:rPr>
              <a:t>m</a:t>
            </a:r>
            <a:r>
              <a:rPr lang="vi-VN" sz="2800" b="0" i="0" baseline="30000" dirty="0">
                <a:solidFill>
                  <a:srgbClr val="000000"/>
                </a:solidFill>
                <a:effectLst/>
                <a:latin typeface="Cambria" panose="02040503050406030204" pitchFamily="18" charset="0"/>
                <a:ea typeface="Cambria" panose="02040503050406030204" pitchFamily="18" charset="0"/>
              </a:rPr>
              <a:t>2</a:t>
            </a:r>
            <a:r>
              <a:rPr kumimoji="0" lang="vi-VN" sz="2800" b="0" i="0" u="none" strike="noStrike" kern="120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cs typeface="+mn-cs"/>
              </a:rPr>
              <a:t>.</a:t>
            </a:r>
          </a:p>
        </p:txBody>
      </p:sp>
      <p:sp>
        <p:nvSpPr>
          <p:cNvPr id="3" name="TextBox 2">
            <a:extLst>
              <a:ext uri="{FF2B5EF4-FFF2-40B4-BE49-F238E27FC236}">
                <a16:creationId xmlns:a16="http://schemas.microsoft.com/office/drawing/2014/main" id="{5CAA8F38-72C6-6C59-0399-00788C5D0AE8}"/>
              </a:ext>
            </a:extLst>
          </p:cNvPr>
          <p:cNvSpPr txBox="1"/>
          <p:nvPr/>
        </p:nvSpPr>
        <p:spPr>
          <a:xfrm>
            <a:off x="1625600" y="2032000"/>
            <a:ext cx="9154160" cy="523220"/>
          </a:xfrm>
          <a:prstGeom prst="rect">
            <a:avLst/>
          </a:prstGeom>
          <a:noFill/>
        </p:spPr>
        <p:txBody>
          <a:bodyPr wrap="square" rtlCol="0">
            <a:spAutoFit/>
          </a:bodyPr>
          <a:lstStyle/>
          <a:p>
            <a:pPr algn="ctr"/>
            <a:r>
              <a:rPr lang="vi-VN" sz="2800" b="1" i="0" dirty="0">
                <a:solidFill>
                  <a:srgbClr val="FF0000"/>
                </a:solidFill>
                <a:effectLst/>
                <a:latin typeface="Cambria" panose="02040503050406030204" pitchFamily="18" charset="0"/>
                <a:ea typeface="Cambria" panose="02040503050406030204" pitchFamily="18" charset="0"/>
              </a:rPr>
              <a:t>Giá sách lớp em cần dùng những tấm gỗ như sau:</a:t>
            </a:r>
            <a:endParaRPr lang="en-US" sz="2800" b="1" dirty="0">
              <a:solidFill>
                <a:srgbClr val="FF0000"/>
              </a:solidFill>
              <a:latin typeface="Cambria" panose="02040503050406030204" pitchFamily="18" charset="0"/>
              <a:ea typeface="Cambria" panose="02040503050406030204" pitchFamily="18" charset="0"/>
            </a:endParaRPr>
          </a:p>
        </p:txBody>
      </p:sp>
      <p:pic>
        <p:nvPicPr>
          <p:cNvPr id="6" name="Picture 5">
            <a:extLst>
              <a:ext uri="{FF2B5EF4-FFF2-40B4-BE49-F238E27FC236}">
                <a16:creationId xmlns:a16="http://schemas.microsoft.com/office/drawing/2014/main" id="{4A2F51ED-B602-BCC5-F4C2-F00F59B1EF99}"/>
              </a:ext>
            </a:extLst>
          </p:cNvPr>
          <p:cNvPicPr>
            <a:picLocks noChangeAspect="1"/>
          </p:cNvPicPr>
          <p:nvPr/>
        </p:nvPicPr>
        <p:blipFill>
          <a:blip r:embed="rId4"/>
          <a:stretch>
            <a:fillRect/>
          </a:stretch>
        </p:blipFill>
        <p:spPr>
          <a:xfrm>
            <a:off x="2265679" y="2712954"/>
            <a:ext cx="7817485" cy="3518618"/>
          </a:xfrm>
          <a:prstGeom prst="rect">
            <a:avLst/>
          </a:prstGeom>
        </p:spPr>
      </p:pic>
    </p:spTree>
    <p:extLst>
      <p:ext uri="{BB962C8B-B14F-4D97-AF65-F5344CB8AC3E}">
        <p14:creationId xmlns:p14="http://schemas.microsoft.com/office/powerpoint/2010/main" val="48376673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2" descr="背景图案&#10;&#10;描述已自动生成">
            <a:extLst>
              <a:ext uri="{FF2B5EF4-FFF2-40B4-BE49-F238E27FC236}">
                <a16:creationId xmlns:a16="http://schemas.microsoft.com/office/drawing/2014/main" id="{52498EFF-C4DA-134D-BE82-AF62DCE217E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sp>
        <p:nvSpPr>
          <p:cNvPr id="18" name="矩形: 圆角 3">
            <a:extLst>
              <a:ext uri="{FF2B5EF4-FFF2-40B4-BE49-F238E27FC236}">
                <a16:creationId xmlns:a16="http://schemas.microsoft.com/office/drawing/2014/main" id="{DE2C9839-A212-6441-BCBF-625D3A722038}"/>
              </a:ext>
            </a:extLst>
          </p:cNvPr>
          <p:cNvSpPr/>
          <p:nvPr/>
        </p:nvSpPr>
        <p:spPr>
          <a:xfrm>
            <a:off x="340596" y="304800"/>
            <a:ext cx="11510806" cy="6260458"/>
          </a:xfrm>
          <a:prstGeom prst="roundRect">
            <a:avLst/>
          </a:prstGeom>
          <a:solidFill>
            <a:schemeClr val="bg1"/>
          </a:solidFill>
          <a:ln w="53975">
            <a:solidFill>
              <a:srgbClr val="E4A4A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3" name="TextBox 2">
            <a:extLst>
              <a:ext uri="{FF2B5EF4-FFF2-40B4-BE49-F238E27FC236}">
                <a16:creationId xmlns:a16="http://schemas.microsoft.com/office/drawing/2014/main" id="{5CAA8F38-72C6-6C59-0399-00788C5D0AE8}"/>
              </a:ext>
            </a:extLst>
          </p:cNvPr>
          <p:cNvSpPr txBox="1"/>
          <p:nvPr/>
        </p:nvSpPr>
        <p:spPr>
          <a:xfrm>
            <a:off x="1351280" y="538480"/>
            <a:ext cx="9154160" cy="5693866"/>
          </a:xfrm>
          <a:prstGeom prst="rect">
            <a:avLst/>
          </a:prstGeom>
          <a:noFill/>
        </p:spPr>
        <p:txBody>
          <a:bodyPr wrap="square" rtlCol="0">
            <a:spAutoFit/>
          </a:bodyPr>
          <a:lstStyle/>
          <a:p>
            <a:pPr algn="ctr"/>
            <a:r>
              <a:rPr lang="en-US" sz="2800" dirty="0" err="1">
                <a:solidFill>
                  <a:srgbClr val="FF0000"/>
                </a:solidFill>
                <a:latin typeface="Cambria" panose="02040503050406030204" pitchFamily="18" charset="0"/>
                <a:ea typeface="Cambria" panose="02040503050406030204" pitchFamily="18" charset="0"/>
              </a:rPr>
              <a:t>Bài</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giải</a:t>
            </a:r>
            <a:r>
              <a:rPr lang="en-US" sz="2800" dirty="0">
                <a:solidFill>
                  <a:srgbClr val="FF0000"/>
                </a:solidFill>
                <a:latin typeface="Cambria" panose="02040503050406030204" pitchFamily="18" charset="0"/>
                <a:ea typeface="Cambria" panose="02040503050406030204" pitchFamily="18" charset="0"/>
              </a:rPr>
              <a:t>:</a:t>
            </a:r>
          </a:p>
          <a:p>
            <a:pPr algn="ctr"/>
            <a:r>
              <a:rPr lang="en-US" sz="2800" dirty="0" err="1">
                <a:solidFill>
                  <a:srgbClr val="FF0000"/>
                </a:solidFill>
                <a:latin typeface="Cambria" panose="02040503050406030204" pitchFamily="18" charset="0"/>
                <a:ea typeface="Cambria" panose="02040503050406030204" pitchFamily="18" charset="0"/>
              </a:rPr>
              <a:t>Diện</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tích</a:t>
            </a:r>
            <a:r>
              <a:rPr lang="en-US" sz="2800" dirty="0">
                <a:solidFill>
                  <a:srgbClr val="FF0000"/>
                </a:solidFill>
                <a:latin typeface="Cambria" panose="02040503050406030204" pitchFamily="18" charset="0"/>
                <a:ea typeface="Cambria" panose="02040503050406030204" pitchFamily="18" charset="0"/>
              </a:rPr>
              <a:t> 3 </a:t>
            </a:r>
            <a:r>
              <a:rPr lang="en-US" sz="2800" dirty="0" err="1">
                <a:solidFill>
                  <a:srgbClr val="FF0000"/>
                </a:solidFill>
                <a:latin typeface="Cambria" panose="02040503050406030204" pitchFamily="18" charset="0"/>
                <a:ea typeface="Cambria" panose="02040503050406030204" pitchFamily="18" charset="0"/>
              </a:rPr>
              <a:t>tấm</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gỗ</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dài</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là</a:t>
            </a:r>
            <a:r>
              <a:rPr lang="en-US" sz="2800" dirty="0">
                <a:solidFill>
                  <a:srgbClr val="FF0000"/>
                </a:solidFill>
                <a:latin typeface="Cambria" panose="02040503050406030204" pitchFamily="18" charset="0"/>
                <a:ea typeface="Cambria" panose="02040503050406030204" pitchFamily="18" charset="0"/>
              </a:rPr>
              <a:t>:</a:t>
            </a:r>
          </a:p>
          <a:p>
            <a:pPr algn="ctr"/>
            <a:r>
              <a:rPr lang="en-US" sz="2800" dirty="0">
                <a:solidFill>
                  <a:srgbClr val="FF0000"/>
                </a:solidFill>
                <a:latin typeface="Cambria" panose="02040503050406030204" pitchFamily="18" charset="0"/>
                <a:ea typeface="Cambria" panose="02040503050406030204" pitchFamily="18" charset="0"/>
              </a:rPr>
              <a:t>200 × 25 × 3 = 15 000 (cm</a:t>
            </a:r>
            <a:r>
              <a:rPr lang="en-US" sz="2800" baseline="30000" dirty="0">
                <a:solidFill>
                  <a:srgbClr val="FF0000"/>
                </a:solidFill>
                <a:latin typeface="Cambria" panose="02040503050406030204" pitchFamily="18" charset="0"/>
                <a:ea typeface="Cambria" panose="02040503050406030204" pitchFamily="18" charset="0"/>
              </a:rPr>
              <a:t>2</a:t>
            </a:r>
            <a:r>
              <a:rPr lang="en-US" sz="2800" dirty="0">
                <a:solidFill>
                  <a:srgbClr val="FF0000"/>
                </a:solidFill>
                <a:latin typeface="Cambria" panose="02040503050406030204" pitchFamily="18" charset="0"/>
                <a:ea typeface="Cambria" panose="02040503050406030204" pitchFamily="18" charset="0"/>
              </a:rPr>
              <a:t>)</a:t>
            </a:r>
          </a:p>
          <a:p>
            <a:pPr algn="ctr"/>
            <a:r>
              <a:rPr lang="en-US" sz="2800" dirty="0" err="1">
                <a:solidFill>
                  <a:srgbClr val="FF0000"/>
                </a:solidFill>
                <a:latin typeface="Cambria" panose="02040503050406030204" pitchFamily="18" charset="0"/>
                <a:ea typeface="Cambria" panose="02040503050406030204" pitchFamily="18" charset="0"/>
              </a:rPr>
              <a:t>Diện</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tích</a:t>
            </a:r>
            <a:r>
              <a:rPr lang="en-US" sz="2800" dirty="0">
                <a:solidFill>
                  <a:srgbClr val="FF0000"/>
                </a:solidFill>
                <a:latin typeface="Cambria" panose="02040503050406030204" pitchFamily="18" charset="0"/>
                <a:ea typeface="Cambria" panose="02040503050406030204" pitchFamily="18" charset="0"/>
              </a:rPr>
              <a:t> 1 </a:t>
            </a:r>
            <a:r>
              <a:rPr lang="en-US" sz="2800" dirty="0" err="1">
                <a:solidFill>
                  <a:srgbClr val="FF0000"/>
                </a:solidFill>
                <a:latin typeface="Cambria" panose="02040503050406030204" pitchFamily="18" charset="0"/>
                <a:ea typeface="Cambria" panose="02040503050406030204" pitchFamily="18" charset="0"/>
              </a:rPr>
              <a:t>tấm</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gỗ</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ngắn</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là</a:t>
            </a:r>
            <a:r>
              <a:rPr lang="en-US" sz="2800" dirty="0">
                <a:solidFill>
                  <a:srgbClr val="FF0000"/>
                </a:solidFill>
                <a:latin typeface="Cambria" panose="02040503050406030204" pitchFamily="18" charset="0"/>
                <a:ea typeface="Cambria" panose="02040503050406030204" pitchFamily="18" charset="0"/>
              </a:rPr>
              <a:t>:</a:t>
            </a:r>
          </a:p>
          <a:p>
            <a:pPr algn="ctr"/>
            <a:r>
              <a:rPr lang="en-US" sz="2800" dirty="0">
                <a:solidFill>
                  <a:srgbClr val="FF0000"/>
                </a:solidFill>
                <a:latin typeface="Cambria" panose="02040503050406030204" pitchFamily="18" charset="0"/>
                <a:ea typeface="Cambria" panose="02040503050406030204" pitchFamily="18" charset="0"/>
              </a:rPr>
              <a:t>40 × 25 = 1 000 (cm</a:t>
            </a:r>
            <a:r>
              <a:rPr lang="en-US" sz="2800" baseline="30000" dirty="0">
                <a:solidFill>
                  <a:srgbClr val="FF0000"/>
                </a:solidFill>
                <a:latin typeface="Cambria" panose="02040503050406030204" pitchFamily="18" charset="0"/>
                <a:ea typeface="Cambria" panose="02040503050406030204" pitchFamily="18" charset="0"/>
              </a:rPr>
              <a:t>2</a:t>
            </a:r>
            <a:r>
              <a:rPr lang="en-US" sz="2800" dirty="0">
                <a:solidFill>
                  <a:srgbClr val="FF0000"/>
                </a:solidFill>
                <a:latin typeface="Cambria" panose="02040503050406030204" pitchFamily="18" charset="0"/>
                <a:ea typeface="Cambria" panose="02040503050406030204" pitchFamily="18" charset="0"/>
              </a:rPr>
              <a:t>)</a:t>
            </a:r>
          </a:p>
          <a:p>
            <a:pPr algn="ctr"/>
            <a:r>
              <a:rPr lang="en-US" sz="2800" dirty="0" err="1">
                <a:solidFill>
                  <a:srgbClr val="FF0000"/>
                </a:solidFill>
                <a:latin typeface="Cambria" panose="02040503050406030204" pitchFamily="18" charset="0"/>
                <a:ea typeface="Cambria" panose="02040503050406030204" pitchFamily="18" charset="0"/>
              </a:rPr>
              <a:t>Diện</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tích</a:t>
            </a:r>
            <a:r>
              <a:rPr lang="en-US" sz="2800" dirty="0">
                <a:solidFill>
                  <a:srgbClr val="FF0000"/>
                </a:solidFill>
                <a:latin typeface="Cambria" panose="02040503050406030204" pitchFamily="18" charset="0"/>
                <a:ea typeface="Cambria" panose="02040503050406030204" pitchFamily="18" charset="0"/>
              </a:rPr>
              <a:t> 5 </a:t>
            </a:r>
            <a:r>
              <a:rPr lang="en-US" sz="2800" dirty="0" err="1">
                <a:solidFill>
                  <a:srgbClr val="FF0000"/>
                </a:solidFill>
                <a:latin typeface="Cambria" panose="02040503050406030204" pitchFamily="18" charset="0"/>
                <a:ea typeface="Cambria" panose="02040503050406030204" pitchFamily="18" charset="0"/>
              </a:rPr>
              <a:t>tấm</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gỗ</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ngắn</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là</a:t>
            </a:r>
            <a:r>
              <a:rPr lang="en-US" sz="2800" dirty="0">
                <a:solidFill>
                  <a:srgbClr val="FF0000"/>
                </a:solidFill>
                <a:latin typeface="Cambria" panose="02040503050406030204" pitchFamily="18" charset="0"/>
                <a:ea typeface="Cambria" panose="02040503050406030204" pitchFamily="18" charset="0"/>
              </a:rPr>
              <a:t>:</a:t>
            </a:r>
          </a:p>
          <a:p>
            <a:pPr algn="ctr"/>
            <a:r>
              <a:rPr lang="en-US" sz="2800" dirty="0">
                <a:solidFill>
                  <a:srgbClr val="FF0000"/>
                </a:solidFill>
                <a:latin typeface="Cambria" panose="02040503050406030204" pitchFamily="18" charset="0"/>
                <a:ea typeface="Cambria" panose="02040503050406030204" pitchFamily="18" charset="0"/>
              </a:rPr>
              <a:t>1 000 × 5 = 5 000 (cm</a:t>
            </a:r>
            <a:r>
              <a:rPr lang="en-US" sz="2800" baseline="30000" dirty="0">
                <a:solidFill>
                  <a:srgbClr val="FF0000"/>
                </a:solidFill>
                <a:latin typeface="Cambria" panose="02040503050406030204" pitchFamily="18" charset="0"/>
                <a:ea typeface="Cambria" panose="02040503050406030204" pitchFamily="18" charset="0"/>
              </a:rPr>
              <a:t>2</a:t>
            </a:r>
            <a:r>
              <a:rPr lang="en-US" sz="2800" dirty="0">
                <a:solidFill>
                  <a:srgbClr val="FF0000"/>
                </a:solidFill>
                <a:latin typeface="Cambria" panose="02040503050406030204" pitchFamily="18" charset="0"/>
                <a:ea typeface="Cambria" panose="02040503050406030204" pitchFamily="18" charset="0"/>
              </a:rPr>
              <a:t>)</a:t>
            </a:r>
          </a:p>
          <a:p>
            <a:pPr algn="ctr"/>
            <a:r>
              <a:rPr lang="en-US" sz="2800" dirty="0" err="1">
                <a:solidFill>
                  <a:srgbClr val="FF0000"/>
                </a:solidFill>
                <a:latin typeface="Cambria" panose="02040503050406030204" pitchFamily="18" charset="0"/>
                <a:ea typeface="Cambria" panose="02040503050406030204" pitchFamily="18" charset="0"/>
              </a:rPr>
              <a:t>Diện</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tích</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tất</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cả</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số</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gỗ</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dự</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định</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mua</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là</a:t>
            </a:r>
            <a:r>
              <a:rPr lang="en-US" sz="2800" dirty="0">
                <a:solidFill>
                  <a:srgbClr val="FF0000"/>
                </a:solidFill>
                <a:latin typeface="Cambria" panose="02040503050406030204" pitchFamily="18" charset="0"/>
                <a:ea typeface="Cambria" panose="02040503050406030204" pitchFamily="18" charset="0"/>
              </a:rPr>
              <a:t>:</a:t>
            </a:r>
          </a:p>
          <a:p>
            <a:pPr algn="ctr"/>
            <a:r>
              <a:rPr lang="en-US" sz="2800" dirty="0">
                <a:solidFill>
                  <a:srgbClr val="FF0000"/>
                </a:solidFill>
                <a:latin typeface="Cambria" panose="02040503050406030204" pitchFamily="18" charset="0"/>
                <a:ea typeface="Cambria" panose="02040503050406030204" pitchFamily="18" charset="0"/>
              </a:rPr>
              <a:t>15 000 + 5 000 = 20 000 (cm</a:t>
            </a:r>
            <a:r>
              <a:rPr lang="en-US" sz="2800" baseline="30000" dirty="0">
                <a:solidFill>
                  <a:srgbClr val="FF0000"/>
                </a:solidFill>
                <a:latin typeface="Cambria" panose="02040503050406030204" pitchFamily="18" charset="0"/>
                <a:ea typeface="Cambria" panose="02040503050406030204" pitchFamily="18" charset="0"/>
              </a:rPr>
              <a:t>2</a:t>
            </a:r>
            <a:r>
              <a:rPr lang="en-US" sz="2800" dirty="0">
                <a:solidFill>
                  <a:srgbClr val="FF0000"/>
                </a:solidFill>
                <a:latin typeface="Cambria" panose="02040503050406030204" pitchFamily="18" charset="0"/>
                <a:ea typeface="Cambria" panose="02040503050406030204" pitchFamily="18" charset="0"/>
              </a:rPr>
              <a:t>)</a:t>
            </a:r>
          </a:p>
          <a:p>
            <a:pPr algn="ctr"/>
            <a:r>
              <a:rPr lang="en-US" sz="2800" dirty="0" err="1">
                <a:solidFill>
                  <a:srgbClr val="FF0000"/>
                </a:solidFill>
                <a:latin typeface="Cambria" panose="02040503050406030204" pitchFamily="18" charset="0"/>
                <a:ea typeface="Cambria" panose="02040503050406030204" pitchFamily="18" charset="0"/>
              </a:rPr>
              <a:t>Đổi</a:t>
            </a:r>
            <a:r>
              <a:rPr lang="en-US" sz="2800" dirty="0">
                <a:solidFill>
                  <a:srgbClr val="FF0000"/>
                </a:solidFill>
                <a:latin typeface="Cambria" panose="02040503050406030204" pitchFamily="18" charset="0"/>
                <a:ea typeface="Cambria" panose="02040503050406030204" pitchFamily="18" charset="0"/>
              </a:rPr>
              <a:t>: 20 000 cm</a:t>
            </a:r>
            <a:r>
              <a:rPr lang="en-US" sz="2800" baseline="30000" dirty="0">
                <a:solidFill>
                  <a:srgbClr val="FF0000"/>
                </a:solidFill>
                <a:latin typeface="Cambria" panose="02040503050406030204" pitchFamily="18" charset="0"/>
                <a:ea typeface="Cambria" panose="02040503050406030204" pitchFamily="18" charset="0"/>
              </a:rPr>
              <a:t>2</a:t>
            </a:r>
            <a:r>
              <a:rPr lang="en-US" sz="2800" dirty="0">
                <a:solidFill>
                  <a:srgbClr val="FF0000"/>
                </a:solidFill>
                <a:latin typeface="Cambria" panose="02040503050406030204" pitchFamily="18" charset="0"/>
                <a:ea typeface="Cambria" panose="02040503050406030204" pitchFamily="18" charset="0"/>
              </a:rPr>
              <a:t> = 2 m</a:t>
            </a:r>
            <a:r>
              <a:rPr lang="en-US" sz="2800" baseline="30000" dirty="0">
                <a:solidFill>
                  <a:srgbClr val="FF0000"/>
                </a:solidFill>
                <a:latin typeface="Cambria" panose="02040503050406030204" pitchFamily="18" charset="0"/>
                <a:ea typeface="Cambria" panose="02040503050406030204" pitchFamily="18" charset="0"/>
              </a:rPr>
              <a:t>2</a:t>
            </a:r>
            <a:endParaRPr lang="en-US" sz="2800" dirty="0">
              <a:solidFill>
                <a:srgbClr val="FF0000"/>
              </a:solidFill>
              <a:latin typeface="Cambria" panose="02040503050406030204" pitchFamily="18" charset="0"/>
              <a:ea typeface="Cambria" panose="02040503050406030204" pitchFamily="18" charset="0"/>
            </a:endParaRPr>
          </a:p>
          <a:p>
            <a:pPr algn="ctr"/>
            <a:r>
              <a:rPr lang="en-US" sz="2800" dirty="0" err="1">
                <a:solidFill>
                  <a:srgbClr val="FF0000"/>
                </a:solidFill>
                <a:latin typeface="Cambria" panose="02040503050406030204" pitchFamily="18" charset="0"/>
                <a:ea typeface="Cambria" panose="02040503050406030204" pitchFamily="18" charset="0"/>
              </a:rPr>
              <a:t>Số</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tiền</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mua</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gỗ</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làm</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giá</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sách</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là</a:t>
            </a:r>
            <a:r>
              <a:rPr lang="en-US" sz="2800" dirty="0">
                <a:solidFill>
                  <a:srgbClr val="FF0000"/>
                </a:solidFill>
                <a:latin typeface="Cambria" panose="02040503050406030204" pitchFamily="18" charset="0"/>
                <a:ea typeface="Cambria" panose="02040503050406030204" pitchFamily="18" charset="0"/>
              </a:rPr>
              <a:t>:</a:t>
            </a:r>
          </a:p>
          <a:p>
            <a:pPr algn="ctr"/>
            <a:r>
              <a:rPr lang="en-US" sz="2800" dirty="0">
                <a:solidFill>
                  <a:srgbClr val="FF0000"/>
                </a:solidFill>
                <a:latin typeface="Cambria" panose="02040503050406030204" pitchFamily="18" charset="0"/>
                <a:ea typeface="Cambria" panose="02040503050406030204" pitchFamily="18" charset="0"/>
              </a:rPr>
              <a:t>250 000 × 2 = 500 000 (</a:t>
            </a:r>
            <a:r>
              <a:rPr lang="en-US" sz="2800" dirty="0" err="1">
                <a:solidFill>
                  <a:srgbClr val="FF0000"/>
                </a:solidFill>
                <a:latin typeface="Cambria" panose="02040503050406030204" pitchFamily="18" charset="0"/>
                <a:ea typeface="Cambria" panose="02040503050406030204" pitchFamily="18" charset="0"/>
              </a:rPr>
              <a:t>đồng</a:t>
            </a:r>
            <a:r>
              <a:rPr lang="en-US" sz="2800" dirty="0">
                <a:solidFill>
                  <a:srgbClr val="FF0000"/>
                </a:solidFill>
                <a:latin typeface="Cambria" panose="02040503050406030204" pitchFamily="18" charset="0"/>
                <a:ea typeface="Cambria" panose="02040503050406030204" pitchFamily="18" charset="0"/>
              </a:rPr>
              <a:t>)</a:t>
            </a:r>
          </a:p>
          <a:p>
            <a:pPr algn="r"/>
            <a:r>
              <a:rPr lang="en-US" sz="2800" dirty="0" err="1">
                <a:solidFill>
                  <a:srgbClr val="FF0000"/>
                </a:solidFill>
                <a:latin typeface="Cambria" panose="02040503050406030204" pitchFamily="18" charset="0"/>
                <a:ea typeface="Cambria" panose="02040503050406030204" pitchFamily="18" charset="0"/>
              </a:rPr>
              <a:t>Đáp</a:t>
            </a:r>
            <a:r>
              <a:rPr lang="en-US" sz="2800" dirty="0">
                <a:solidFill>
                  <a:srgbClr val="FF0000"/>
                </a:solidFill>
                <a:latin typeface="Cambria" panose="02040503050406030204" pitchFamily="18" charset="0"/>
                <a:ea typeface="Cambria" panose="02040503050406030204" pitchFamily="18" charset="0"/>
              </a:rPr>
              <a:t> </a:t>
            </a:r>
            <a:r>
              <a:rPr lang="en-US" sz="2800" dirty="0" err="1">
                <a:solidFill>
                  <a:srgbClr val="FF0000"/>
                </a:solidFill>
                <a:latin typeface="Cambria" panose="02040503050406030204" pitchFamily="18" charset="0"/>
                <a:ea typeface="Cambria" panose="02040503050406030204" pitchFamily="18" charset="0"/>
              </a:rPr>
              <a:t>số</a:t>
            </a:r>
            <a:r>
              <a:rPr lang="en-US" sz="2800" dirty="0">
                <a:solidFill>
                  <a:srgbClr val="FF0000"/>
                </a:solidFill>
                <a:latin typeface="Cambria" panose="02040503050406030204" pitchFamily="18" charset="0"/>
                <a:ea typeface="Cambria" panose="02040503050406030204" pitchFamily="18" charset="0"/>
              </a:rPr>
              <a:t>: 500 000 </a:t>
            </a:r>
            <a:r>
              <a:rPr lang="en-US" sz="2800" dirty="0" err="1">
                <a:solidFill>
                  <a:srgbClr val="FF0000"/>
                </a:solidFill>
                <a:latin typeface="Cambria" panose="02040503050406030204" pitchFamily="18" charset="0"/>
                <a:ea typeface="Cambria" panose="02040503050406030204" pitchFamily="18" charset="0"/>
              </a:rPr>
              <a:t>đồng</a:t>
            </a:r>
            <a:endParaRPr lang="en-US" sz="2800" dirty="0">
              <a:solidFill>
                <a:srgbClr val="FF0000"/>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1099213589"/>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ags/tag1.xml><?xml version="1.0" encoding="utf-8"?>
<p:tagLst xmlns:a="http://schemas.openxmlformats.org/drawingml/2006/main" xmlns:r="http://schemas.openxmlformats.org/officeDocument/2006/relationships" xmlns:p="http://schemas.openxmlformats.org/presentationml/2006/main">
  <p:tag name="INKNOELEADERBOARD" val="1815861848"/>
</p:tagLst>
</file>

<file path=ppt/theme/theme1.xml><?xml version="1.0" encoding="utf-8"?>
<a:theme xmlns:a="http://schemas.openxmlformats.org/drawingml/2006/main" name="1_Office 主题​​">
  <a:themeElements>
    <a:clrScheme name="自定义 331">
      <a:dk1>
        <a:sysClr val="windowText" lastClr="000000"/>
      </a:dk1>
      <a:lt1>
        <a:sysClr val="window" lastClr="FFFFFF"/>
      </a:lt1>
      <a:dk2>
        <a:srgbClr val="44546A"/>
      </a:dk2>
      <a:lt2>
        <a:srgbClr val="E7E6E6"/>
      </a:lt2>
      <a:accent1>
        <a:srgbClr val="4AA471"/>
      </a:accent1>
      <a:accent2>
        <a:srgbClr val="4AA471"/>
      </a:accent2>
      <a:accent3>
        <a:srgbClr val="4AA471"/>
      </a:accent3>
      <a:accent4>
        <a:srgbClr val="4AA471"/>
      </a:accent4>
      <a:accent5>
        <a:srgbClr val="4AA471"/>
      </a:accent5>
      <a:accent6>
        <a:srgbClr val="4AA471"/>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678</TotalTime>
  <Words>352</Words>
  <Application>Microsoft Office PowerPoint</Application>
  <PresentationFormat>Widescreen</PresentationFormat>
  <Paragraphs>40</Paragraphs>
  <Slides>11</Slides>
  <Notes>4</Notes>
  <HiddenSlides>0</HiddenSlides>
  <MMClips>1</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11</vt:i4>
      </vt:variant>
    </vt:vector>
  </HeadingPairs>
  <TitlesOfParts>
    <vt:vector size="18" baseType="lpstr">
      <vt:lpstr>等线</vt:lpstr>
      <vt:lpstr>Arial</vt:lpstr>
      <vt:lpstr>Calibri</vt:lpstr>
      <vt:lpstr>Cambria</vt:lpstr>
      <vt:lpstr>UTM Fire House</vt:lpstr>
      <vt:lpstr>1_Office 主题​​</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Laptop T&amp;T</dc:creator>
  <cp:lastModifiedBy>Nhan Nguyen</cp:lastModifiedBy>
  <cp:revision>66</cp:revision>
  <dcterms:created xsi:type="dcterms:W3CDTF">2022-08-12T10:42:21Z</dcterms:created>
  <dcterms:modified xsi:type="dcterms:W3CDTF">2024-09-28T13:29:42Z</dcterms:modified>
</cp:coreProperties>
</file>

<file path=docProps/thumbnail.jpeg>
</file>